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2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4" r:id="rId26"/>
    <p:sldId id="285" r:id="rId27"/>
    <p:sldId id="288" r:id="rId28"/>
    <p:sldId id="289" r:id="rId29"/>
    <p:sldId id="294" r:id="rId30"/>
    <p:sldId id="291" r:id="rId31"/>
    <p:sldId id="292" r:id="rId32"/>
    <p:sldId id="293" r:id="rId33"/>
    <p:sldId id="295" r:id="rId34"/>
    <p:sldId id="296" r:id="rId35"/>
    <p:sldId id="297" r:id="rId36"/>
    <p:sldId id="298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FFFF99"/>
    <a:srgbClr val="FABCA6"/>
    <a:srgbClr val="FF5050"/>
    <a:srgbClr val="F4FCFE"/>
    <a:srgbClr val="181717"/>
    <a:srgbClr val="3B3838"/>
    <a:srgbClr val="727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6" y="5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164A-EE0B-4A67-BB9F-CFE8760D62EF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1F04-5DC8-41C9-B636-40A3E4E6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74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164A-EE0B-4A67-BB9F-CFE8760D62EF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1F04-5DC8-41C9-B636-40A3E4E6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82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164A-EE0B-4A67-BB9F-CFE8760D62EF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1F04-5DC8-41C9-B636-40A3E4E6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65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6"/>
          <p:cNvSpPr/>
          <p:nvPr/>
        </p:nvSpPr>
        <p:spPr>
          <a:xfrm>
            <a:off x="-33" y="45408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16"/>
          <p:cNvSpPr/>
          <p:nvPr/>
        </p:nvSpPr>
        <p:spPr>
          <a:xfrm flipH="1">
            <a:off x="-632877" y="6140171"/>
            <a:ext cx="13575500" cy="865200"/>
          </a:xfrm>
          <a:custGeom>
            <a:avLst/>
            <a:gdLst/>
            <a:ahLst/>
            <a:cxnLst/>
            <a:rect l="l" t="t" r="r" b="b"/>
            <a:pathLst>
              <a:path w="407265" h="25956" extrusionOk="0">
                <a:moveTo>
                  <a:pt x="23662" y="13732"/>
                </a:moveTo>
                <a:cubicBezTo>
                  <a:pt x="31028" y="10430"/>
                  <a:pt x="51603" y="5477"/>
                  <a:pt x="66906" y="3254"/>
                </a:cubicBezTo>
                <a:cubicBezTo>
                  <a:pt x="82210" y="1032"/>
                  <a:pt x="101481" y="-365"/>
                  <a:pt x="115483" y="397"/>
                </a:cubicBezTo>
                <a:cubicBezTo>
                  <a:pt x="129485" y="1159"/>
                  <a:pt x="137168" y="7382"/>
                  <a:pt x="150916" y="7826"/>
                </a:cubicBezTo>
                <a:cubicBezTo>
                  <a:pt x="164664" y="8271"/>
                  <a:pt x="171808" y="3763"/>
                  <a:pt x="197970" y="3064"/>
                </a:cubicBezTo>
                <a:cubicBezTo>
                  <a:pt x="224132" y="2366"/>
                  <a:pt x="280837" y="3699"/>
                  <a:pt x="307888" y="3635"/>
                </a:cubicBezTo>
                <a:cubicBezTo>
                  <a:pt x="334939" y="3572"/>
                  <a:pt x="346147" y="3286"/>
                  <a:pt x="360276" y="2683"/>
                </a:cubicBezTo>
                <a:cubicBezTo>
                  <a:pt x="374405" y="2080"/>
                  <a:pt x="387168" y="-47"/>
                  <a:pt x="392661" y="16"/>
                </a:cubicBezTo>
                <a:cubicBezTo>
                  <a:pt x="398154" y="80"/>
                  <a:pt x="393042" y="-619"/>
                  <a:pt x="393232" y="3064"/>
                </a:cubicBezTo>
                <a:cubicBezTo>
                  <a:pt x="393423" y="6747"/>
                  <a:pt x="396820" y="18907"/>
                  <a:pt x="393804" y="22114"/>
                </a:cubicBezTo>
                <a:cubicBezTo>
                  <a:pt x="390788" y="25321"/>
                  <a:pt x="436190" y="21669"/>
                  <a:pt x="375135" y="22304"/>
                </a:cubicBezTo>
                <a:cubicBezTo>
                  <a:pt x="314080" y="22939"/>
                  <a:pt x="86210" y="25797"/>
                  <a:pt x="27472" y="25924"/>
                </a:cubicBezTo>
                <a:cubicBezTo>
                  <a:pt x="-31265" y="26051"/>
                  <a:pt x="23345" y="25098"/>
                  <a:pt x="22710" y="23066"/>
                </a:cubicBezTo>
                <a:cubicBezTo>
                  <a:pt x="22075" y="21034"/>
                  <a:pt x="16296" y="17034"/>
                  <a:pt x="23662" y="1373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647" name="Google Shape;647;p16"/>
          <p:cNvSpPr/>
          <p:nvPr/>
        </p:nvSpPr>
        <p:spPr>
          <a:xfrm>
            <a:off x="-632877" y="5835371"/>
            <a:ext cx="13575500" cy="865200"/>
          </a:xfrm>
          <a:custGeom>
            <a:avLst/>
            <a:gdLst/>
            <a:ahLst/>
            <a:cxnLst/>
            <a:rect l="l" t="t" r="r" b="b"/>
            <a:pathLst>
              <a:path w="407265" h="25956" extrusionOk="0">
                <a:moveTo>
                  <a:pt x="23662" y="13732"/>
                </a:moveTo>
                <a:cubicBezTo>
                  <a:pt x="31028" y="10430"/>
                  <a:pt x="51603" y="5477"/>
                  <a:pt x="66906" y="3254"/>
                </a:cubicBezTo>
                <a:cubicBezTo>
                  <a:pt x="82210" y="1032"/>
                  <a:pt x="101481" y="-365"/>
                  <a:pt x="115483" y="397"/>
                </a:cubicBezTo>
                <a:cubicBezTo>
                  <a:pt x="129485" y="1159"/>
                  <a:pt x="137168" y="7382"/>
                  <a:pt x="150916" y="7826"/>
                </a:cubicBezTo>
                <a:cubicBezTo>
                  <a:pt x="164664" y="8271"/>
                  <a:pt x="171808" y="3763"/>
                  <a:pt x="197970" y="3064"/>
                </a:cubicBezTo>
                <a:cubicBezTo>
                  <a:pt x="224132" y="2366"/>
                  <a:pt x="280837" y="3699"/>
                  <a:pt x="307888" y="3635"/>
                </a:cubicBezTo>
                <a:cubicBezTo>
                  <a:pt x="334939" y="3572"/>
                  <a:pt x="346147" y="3286"/>
                  <a:pt x="360276" y="2683"/>
                </a:cubicBezTo>
                <a:cubicBezTo>
                  <a:pt x="374405" y="2080"/>
                  <a:pt x="387168" y="-47"/>
                  <a:pt x="392661" y="16"/>
                </a:cubicBezTo>
                <a:cubicBezTo>
                  <a:pt x="398154" y="80"/>
                  <a:pt x="393042" y="-619"/>
                  <a:pt x="393232" y="3064"/>
                </a:cubicBezTo>
                <a:cubicBezTo>
                  <a:pt x="393423" y="6747"/>
                  <a:pt x="396820" y="18907"/>
                  <a:pt x="393804" y="22114"/>
                </a:cubicBezTo>
                <a:cubicBezTo>
                  <a:pt x="390788" y="25321"/>
                  <a:pt x="436190" y="21669"/>
                  <a:pt x="375135" y="22304"/>
                </a:cubicBezTo>
                <a:cubicBezTo>
                  <a:pt x="314080" y="22939"/>
                  <a:pt x="86210" y="25797"/>
                  <a:pt x="27472" y="25924"/>
                </a:cubicBezTo>
                <a:cubicBezTo>
                  <a:pt x="-31265" y="26051"/>
                  <a:pt x="23345" y="25098"/>
                  <a:pt x="22710" y="23066"/>
                </a:cubicBezTo>
                <a:cubicBezTo>
                  <a:pt x="22075" y="21034"/>
                  <a:pt x="16296" y="17034"/>
                  <a:pt x="23662" y="1373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648" name="Google Shape;648;p16"/>
          <p:cNvSpPr/>
          <p:nvPr/>
        </p:nvSpPr>
        <p:spPr>
          <a:xfrm>
            <a:off x="4750257" y="4662691"/>
            <a:ext cx="7694767" cy="1441333"/>
          </a:xfrm>
          <a:custGeom>
            <a:avLst/>
            <a:gdLst/>
            <a:ahLst/>
            <a:cxnLst/>
            <a:rect l="l" t="t" r="r" b="b"/>
            <a:pathLst>
              <a:path w="230843" h="43240" extrusionOk="0">
                <a:moveTo>
                  <a:pt x="10279" y="39207"/>
                </a:moveTo>
                <a:cubicBezTo>
                  <a:pt x="19042" y="33111"/>
                  <a:pt x="39680" y="12537"/>
                  <a:pt x="58285" y="6060"/>
                </a:cubicBezTo>
                <a:cubicBezTo>
                  <a:pt x="76891" y="-417"/>
                  <a:pt x="102227" y="-417"/>
                  <a:pt x="121912" y="345"/>
                </a:cubicBezTo>
                <a:cubicBezTo>
                  <a:pt x="141597" y="1107"/>
                  <a:pt x="159314" y="4409"/>
                  <a:pt x="176395" y="10632"/>
                </a:cubicBezTo>
                <a:cubicBezTo>
                  <a:pt x="193477" y="16855"/>
                  <a:pt x="218178" y="32667"/>
                  <a:pt x="224401" y="37683"/>
                </a:cubicBezTo>
                <a:cubicBezTo>
                  <a:pt x="230624" y="42700"/>
                  <a:pt x="238435" y="39842"/>
                  <a:pt x="213733" y="40731"/>
                </a:cubicBezTo>
                <a:cubicBezTo>
                  <a:pt x="189032" y="41620"/>
                  <a:pt x="110863" y="42700"/>
                  <a:pt x="76192" y="43017"/>
                </a:cubicBezTo>
                <a:cubicBezTo>
                  <a:pt x="41521" y="43335"/>
                  <a:pt x="16693" y="43271"/>
                  <a:pt x="5707" y="42636"/>
                </a:cubicBezTo>
                <a:cubicBezTo>
                  <a:pt x="-5278" y="42001"/>
                  <a:pt x="1516" y="45303"/>
                  <a:pt x="10279" y="3920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649" name="Google Shape;649;p16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650" name="Google Shape;650;p1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1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52" name="Google Shape;652;p16"/>
          <p:cNvSpPr txBox="1">
            <a:spLocks noGrp="1"/>
          </p:cNvSpPr>
          <p:nvPr>
            <p:ph type="title"/>
          </p:nvPr>
        </p:nvSpPr>
        <p:spPr>
          <a:xfrm>
            <a:off x="1544143" y="2450472"/>
            <a:ext cx="4033200" cy="73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53" name="Google Shape;653;p16"/>
          <p:cNvSpPr txBox="1">
            <a:spLocks noGrp="1"/>
          </p:cNvSpPr>
          <p:nvPr>
            <p:ph type="subTitle" idx="1"/>
          </p:nvPr>
        </p:nvSpPr>
        <p:spPr>
          <a:xfrm>
            <a:off x="1544976" y="3188328"/>
            <a:ext cx="40316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16"/>
          <p:cNvSpPr/>
          <p:nvPr/>
        </p:nvSpPr>
        <p:spPr>
          <a:xfrm>
            <a:off x="4750257" y="4662691"/>
            <a:ext cx="7694767" cy="1441333"/>
          </a:xfrm>
          <a:custGeom>
            <a:avLst/>
            <a:gdLst/>
            <a:ahLst/>
            <a:cxnLst/>
            <a:rect l="l" t="t" r="r" b="b"/>
            <a:pathLst>
              <a:path w="230843" h="43240" extrusionOk="0">
                <a:moveTo>
                  <a:pt x="10279" y="39207"/>
                </a:moveTo>
                <a:cubicBezTo>
                  <a:pt x="19042" y="33111"/>
                  <a:pt x="39680" y="12537"/>
                  <a:pt x="58285" y="6060"/>
                </a:cubicBezTo>
                <a:cubicBezTo>
                  <a:pt x="76891" y="-417"/>
                  <a:pt x="102227" y="-417"/>
                  <a:pt x="121912" y="345"/>
                </a:cubicBezTo>
                <a:cubicBezTo>
                  <a:pt x="141597" y="1107"/>
                  <a:pt x="159314" y="4409"/>
                  <a:pt x="176395" y="10632"/>
                </a:cubicBezTo>
                <a:cubicBezTo>
                  <a:pt x="193477" y="16855"/>
                  <a:pt x="218178" y="32667"/>
                  <a:pt x="224401" y="37683"/>
                </a:cubicBezTo>
                <a:cubicBezTo>
                  <a:pt x="230624" y="42700"/>
                  <a:pt x="238435" y="39842"/>
                  <a:pt x="213733" y="40731"/>
                </a:cubicBezTo>
                <a:cubicBezTo>
                  <a:pt x="189032" y="41620"/>
                  <a:pt x="110863" y="42700"/>
                  <a:pt x="76192" y="43017"/>
                </a:cubicBezTo>
                <a:cubicBezTo>
                  <a:pt x="41521" y="43335"/>
                  <a:pt x="16693" y="43271"/>
                  <a:pt x="5707" y="42636"/>
                </a:cubicBezTo>
                <a:cubicBezTo>
                  <a:pt x="-5278" y="42001"/>
                  <a:pt x="1516" y="45303"/>
                  <a:pt x="10279" y="39207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655" name="Google Shape;655;p16"/>
          <p:cNvSpPr/>
          <p:nvPr/>
        </p:nvSpPr>
        <p:spPr>
          <a:xfrm>
            <a:off x="6178700" y="5584099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16"/>
          <p:cNvSpPr/>
          <p:nvPr/>
        </p:nvSpPr>
        <p:spPr>
          <a:xfrm>
            <a:off x="8308667" y="5584099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16"/>
          <p:cNvSpPr/>
          <p:nvPr/>
        </p:nvSpPr>
        <p:spPr>
          <a:xfrm>
            <a:off x="7152967" y="50613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58" name="Google Shape;658;p16"/>
          <p:cNvGrpSpPr/>
          <p:nvPr/>
        </p:nvGrpSpPr>
        <p:grpSpPr>
          <a:xfrm>
            <a:off x="5916519" y="4788629"/>
            <a:ext cx="358963" cy="503556"/>
            <a:chOff x="1988514" y="3567171"/>
            <a:chExt cx="269222" cy="377667"/>
          </a:xfrm>
        </p:grpSpPr>
        <p:sp>
          <p:nvSpPr>
            <p:cNvPr id="659" name="Google Shape;659;p1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1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1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1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3" name="Google Shape;663;p16"/>
          <p:cNvGrpSpPr/>
          <p:nvPr/>
        </p:nvGrpSpPr>
        <p:grpSpPr>
          <a:xfrm>
            <a:off x="6275452" y="4674895"/>
            <a:ext cx="358963" cy="503556"/>
            <a:chOff x="1988514" y="3567171"/>
            <a:chExt cx="269222" cy="377667"/>
          </a:xfrm>
        </p:grpSpPr>
        <p:sp>
          <p:nvSpPr>
            <p:cNvPr id="664" name="Google Shape;664;p1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1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1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1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68" name="Google Shape;668;p16"/>
          <p:cNvSpPr/>
          <p:nvPr/>
        </p:nvSpPr>
        <p:spPr>
          <a:xfrm>
            <a:off x="9667567" y="50613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9" name="Google Shape;669;p16"/>
          <p:cNvSpPr/>
          <p:nvPr/>
        </p:nvSpPr>
        <p:spPr>
          <a:xfrm>
            <a:off x="6178685" y="6279897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16"/>
          <p:cNvSpPr/>
          <p:nvPr/>
        </p:nvSpPr>
        <p:spPr>
          <a:xfrm>
            <a:off x="9201285" y="6215864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16"/>
          <p:cNvSpPr/>
          <p:nvPr/>
        </p:nvSpPr>
        <p:spPr>
          <a:xfrm>
            <a:off x="3552767" y="62887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2" name="Google Shape;672;p16"/>
          <p:cNvGrpSpPr/>
          <p:nvPr/>
        </p:nvGrpSpPr>
        <p:grpSpPr>
          <a:xfrm>
            <a:off x="111352" y="5712295"/>
            <a:ext cx="358963" cy="503556"/>
            <a:chOff x="1988514" y="3567171"/>
            <a:chExt cx="269222" cy="377667"/>
          </a:xfrm>
        </p:grpSpPr>
        <p:sp>
          <p:nvSpPr>
            <p:cNvPr id="673" name="Google Shape;673;p1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1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1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1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7" name="Google Shape;677;p16"/>
          <p:cNvGrpSpPr/>
          <p:nvPr/>
        </p:nvGrpSpPr>
        <p:grpSpPr>
          <a:xfrm>
            <a:off x="470285" y="5712295"/>
            <a:ext cx="358963" cy="503556"/>
            <a:chOff x="1988514" y="3567171"/>
            <a:chExt cx="269222" cy="377667"/>
          </a:xfrm>
        </p:grpSpPr>
        <p:sp>
          <p:nvSpPr>
            <p:cNvPr id="678" name="Google Shape;678;p1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1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1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2" name="Google Shape;682;p16"/>
          <p:cNvGrpSpPr/>
          <p:nvPr/>
        </p:nvGrpSpPr>
        <p:grpSpPr>
          <a:xfrm>
            <a:off x="2928734" y="1149687"/>
            <a:ext cx="1264052" cy="249661"/>
            <a:chOff x="680025" y="5031475"/>
            <a:chExt cx="2255625" cy="445400"/>
          </a:xfrm>
        </p:grpSpPr>
        <p:sp>
          <p:nvSpPr>
            <p:cNvPr id="683" name="Google Shape;683;p16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16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16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16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16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16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9" name="Google Shape;689;p16"/>
          <p:cNvGrpSpPr/>
          <p:nvPr/>
        </p:nvGrpSpPr>
        <p:grpSpPr>
          <a:xfrm>
            <a:off x="6035437" y="1149697"/>
            <a:ext cx="1944048" cy="383876"/>
            <a:chOff x="680025" y="5031475"/>
            <a:chExt cx="2255625" cy="445400"/>
          </a:xfrm>
        </p:grpSpPr>
        <p:sp>
          <p:nvSpPr>
            <p:cNvPr id="690" name="Google Shape;690;p16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16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16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16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16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16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4371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164A-EE0B-4A67-BB9F-CFE8760D62EF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1F04-5DC8-41C9-B636-40A3E4E6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2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164A-EE0B-4A67-BB9F-CFE8760D62EF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1F04-5DC8-41C9-B636-40A3E4E6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59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164A-EE0B-4A67-BB9F-CFE8760D62EF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1F04-5DC8-41C9-B636-40A3E4E6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28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164A-EE0B-4A67-BB9F-CFE8760D62EF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1F04-5DC8-41C9-B636-40A3E4E6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11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164A-EE0B-4A67-BB9F-CFE8760D62EF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1F04-5DC8-41C9-B636-40A3E4E6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65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164A-EE0B-4A67-BB9F-CFE8760D62EF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1F04-5DC8-41C9-B636-40A3E4E6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56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164A-EE0B-4A67-BB9F-CFE8760D62EF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1F04-5DC8-41C9-B636-40A3E4E6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59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164A-EE0B-4A67-BB9F-CFE8760D62EF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1F04-5DC8-41C9-B636-40A3E4E6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08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4164A-EE0B-4A67-BB9F-CFE8760D62EF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61F04-5DC8-41C9-B636-40A3E4E601F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6584" y="0"/>
            <a:ext cx="2214306" cy="222960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7122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sv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0.svg"/><Relationship Id="rId3" Type="http://schemas.openxmlformats.org/officeDocument/2006/relationships/image" Target="../media/image18.png"/><Relationship Id="rId7" Type="http://schemas.openxmlformats.org/officeDocument/2006/relationships/image" Target="../media/image22.svg"/><Relationship Id="rId12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0.svg"/><Relationship Id="rId3" Type="http://schemas.openxmlformats.org/officeDocument/2006/relationships/image" Target="../media/image18.png"/><Relationship Id="rId7" Type="http://schemas.openxmlformats.org/officeDocument/2006/relationships/image" Target="../media/image22.svg"/><Relationship Id="rId12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0.svg"/><Relationship Id="rId3" Type="http://schemas.openxmlformats.org/officeDocument/2006/relationships/image" Target="../media/image18.png"/><Relationship Id="rId7" Type="http://schemas.openxmlformats.org/officeDocument/2006/relationships/image" Target="../media/image22.svg"/><Relationship Id="rId12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48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3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29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0.svg"/><Relationship Id="rId3" Type="http://schemas.openxmlformats.org/officeDocument/2006/relationships/image" Target="../media/image18.png"/><Relationship Id="rId7" Type="http://schemas.openxmlformats.org/officeDocument/2006/relationships/image" Target="../media/image22.svg"/><Relationship Id="rId12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3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29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4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3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29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0.svg"/><Relationship Id="rId3" Type="http://schemas.openxmlformats.org/officeDocument/2006/relationships/image" Target="../media/image18.png"/><Relationship Id="rId7" Type="http://schemas.openxmlformats.org/officeDocument/2006/relationships/image" Target="../media/image22.svg"/><Relationship Id="rId12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0.svg"/><Relationship Id="rId3" Type="http://schemas.openxmlformats.org/officeDocument/2006/relationships/image" Target="../media/image18.png"/><Relationship Id="rId7" Type="http://schemas.openxmlformats.org/officeDocument/2006/relationships/image" Target="../media/image22.svg"/><Relationship Id="rId12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0.svg"/><Relationship Id="rId3" Type="http://schemas.openxmlformats.org/officeDocument/2006/relationships/image" Target="../media/image18.png"/><Relationship Id="rId7" Type="http://schemas.openxmlformats.org/officeDocument/2006/relationships/image" Target="../media/image22.svg"/><Relationship Id="rId12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6.svg"/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12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4.sv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0.png"/><Relationship Id="rId4" Type="http://schemas.openxmlformats.org/officeDocument/2006/relationships/image" Target="../media/image3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0.png"/><Relationship Id="rId4" Type="http://schemas.openxmlformats.org/officeDocument/2006/relationships/image" Target="../media/image3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image" Target="../media/image55.jpg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image" Target="../media/image55.jp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1.png"/><Relationship Id="rId7" Type="http://schemas.openxmlformats.org/officeDocument/2006/relationships/image" Target="../media/image5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image" Target="../media/image55.jp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1.png"/><Relationship Id="rId7" Type="http://schemas.openxmlformats.org/officeDocument/2006/relationships/image" Target="../media/image5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image" Target="../media/image55.jpg"/><Relationship Id="rId4" Type="http://schemas.openxmlformats.org/officeDocument/2006/relationships/image" Target="../media/image52.png"/><Relationship Id="rId9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2.svg"/><Relationship Id="rId18" Type="http://schemas.openxmlformats.org/officeDocument/2006/relationships/image" Target="../media/image29.png"/><Relationship Id="rId26" Type="http://schemas.openxmlformats.org/officeDocument/2006/relationships/image" Target="../media/image43.png"/><Relationship Id="rId3" Type="http://schemas.openxmlformats.org/officeDocument/2006/relationships/image" Target="../media/image18.png"/><Relationship Id="rId21" Type="http://schemas.openxmlformats.org/officeDocument/2006/relationships/image" Target="../media/image38.svg"/><Relationship Id="rId7" Type="http://schemas.openxmlformats.org/officeDocument/2006/relationships/image" Target="../media/image22.svg"/><Relationship Id="rId12" Type="http://schemas.openxmlformats.org/officeDocument/2006/relationships/image" Target="../media/image31.png"/><Relationship Id="rId17" Type="http://schemas.openxmlformats.org/officeDocument/2006/relationships/image" Target="../media/image36.svg"/><Relationship Id="rId25" Type="http://schemas.openxmlformats.org/officeDocument/2006/relationships/image" Target="../media/image42.svg"/><Relationship Id="rId2" Type="http://schemas.openxmlformats.org/officeDocument/2006/relationships/audio" Target="../media/audio1.wav"/><Relationship Id="rId16" Type="http://schemas.openxmlformats.org/officeDocument/2006/relationships/image" Target="../media/image35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24" Type="http://schemas.openxmlformats.org/officeDocument/2006/relationships/image" Target="../media/image41.png"/><Relationship Id="rId5" Type="http://schemas.openxmlformats.org/officeDocument/2006/relationships/image" Target="../media/image20.svg"/><Relationship Id="rId15" Type="http://schemas.openxmlformats.org/officeDocument/2006/relationships/image" Target="../media/image34.svg"/><Relationship Id="rId23" Type="http://schemas.openxmlformats.org/officeDocument/2006/relationships/image" Target="../media/image40.svg"/><Relationship Id="rId10" Type="http://schemas.openxmlformats.org/officeDocument/2006/relationships/image" Target="../media/image25.png"/><Relationship Id="rId19" Type="http://schemas.openxmlformats.org/officeDocument/2006/relationships/image" Target="../media/image30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33.png"/><Relationship Id="rId22" Type="http://schemas.openxmlformats.org/officeDocument/2006/relationships/image" Target="../media/image39.png"/><Relationship Id="rId27" Type="http://schemas.openxmlformats.org/officeDocument/2006/relationships/image" Target="../media/image4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4.svg"/><Relationship Id="rId7" Type="http://schemas.openxmlformats.org/officeDocument/2006/relationships/image" Target="../media/image6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64.png"/><Relationship Id="rId5" Type="http://schemas.openxmlformats.org/officeDocument/2006/relationships/image" Target="../media/image5.png"/><Relationship Id="rId10" Type="http://schemas.microsoft.com/office/2007/relationships/hdphoto" Target="../media/hdphoto1.wdp"/><Relationship Id="rId4" Type="http://schemas.openxmlformats.org/officeDocument/2006/relationships/image" Target="../media/image60.png"/><Relationship Id="rId9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svg"/><Relationship Id="rId12" Type="http://schemas.openxmlformats.org/officeDocument/2006/relationships/image" Target="../media/image63.png"/><Relationship Id="rId17" Type="http://schemas.openxmlformats.org/officeDocument/2006/relationships/image" Target="../media/image67.png"/><Relationship Id="rId2" Type="http://schemas.openxmlformats.org/officeDocument/2006/relationships/audio" Target="../media/media1.mp3"/><Relationship Id="rId16" Type="http://schemas.openxmlformats.org/officeDocument/2006/relationships/image" Target="../media/image64.png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62.svg"/><Relationship Id="rId5" Type="http://schemas.openxmlformats.org/officeDocument/2006/relationships/image" Target="../media/image60.png"/><Relationship Id="rId15" Type="http://schemas.openxmlformats.org/officeDocument/2006/relationships/image" Target="../media/image66.svg"/><Relationship Id="rId10" Type="http://schemas.openxmlformats.org/officeDocument/2006/relationships/image" Target="../media/image61.png"/><Relationship Id="rId4" Type="http://schemas.openxmlformats.org/officeDocument/2006/relationships/audio" Target="../media/audio1.wav"/><Relationship Id="rId9" Type="http://schemas.openxmlformats.org/officeDocument/2006/relationships/image" Target="../media/image6.svg"/><Relationship Id="rId1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svg"/><Relationship Id="rId12" Type="http://schemas.openxmlformats.org/officeDocument/2006/relationships/image" Target="../media/image63.png"/><Relationship Id="rId17" Type="http://schemas.openxmlformats.org/officeDocument/2006/relationships/image" Target="../media/image67.png"/><Relationship Id="rId2" Type="http://schemas.openxmlformats.org/officeDocument/2006/relationships/audio" Target="../media/media1.mp3"/><Relationship Id="rId16" Type="http://schemas.openxmlformats.org/officeDocument/2006/relationships/image" Target="../media/image66.svg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62.svg"/><Relationship Id="rId5" Type="http://schemas.openxmlformats.org/officeDocument/2006/relationships/image" Target="../media/image60.png"/><Relationship Id="rId15" Type="http://schemas.openxmlformats.org/officeDocument/2006/relationships/image" Target="../media/image65.png"/><Relationship Id="rId10" Type="http://schemas.openxmlformats.org/officeDocument/2006/relationships/image" Target="../media/image61.png"/><Relationship Id="rId4" Type="http://schemas.openxmlformats.org/officeDocument/2006/relationships/audio" Target="../media/audio1.wav"/><Relationship Id="rId9" Type="http://schemas.openxmlformats.org/officeDocument/2006/relationships/image" Target="../media/image6.svg"/><Relationship Id="rId1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2.sv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12" Type="http://schemas.openxmlformats.org/officeDocument/2006/relationships/image" Target="../media/image61.png"/><Relationship Id="rId17" Type="http://schemas.openxmlformats.org/officeDocument/2006/relationships/image" Target="../media/image67.png"/><Relationship Id="rId2" Type="http://schemas.openxmlformats.org/officeDocument/2006/relationships/audio" Target="../media/media1.mp3"/><Relationship Id="rId16" Type="http://schemas.openxmlformats.org/officeDocument/2006/relationships/image" Target="../media/image66.svg"/><Relationship Id="rId1" Type="http://schemas.microsoft.com/office/2007/relationships/media" Target="../media/media1.mp3"/><Relationship Id="rId6" Type="http://schemas.openxmlformats.org/officeDocument/2006/relationships/image" Target="../media/image63.png"/><Relationship Id="rId11" Type="http://schemas.openxmlformats.org/officeDocument/2006/relationships/image" Target="../media/image6.svg"/><Relationship Id="rId5" Type="http://schemas.openxmlformats.org/officeDocument/2006/relationships/image" Target="../media/image60.png"/><Relationship Id="rId15" Type="http://schemas.openxmlformats.org/officeDocument/2006/relationships/image" Target="../media/image65.png"/><Relationship Id="rId10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openxmlformats.org/officeDocument/2006/relationships/image" Target="../media/image4.svg"/><Relationship Id="rId14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6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6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30.svg"/><Relationship Id="rId4" Type="http://schemas.openxmlformats.org/officeDocument/2006/relationships/image" Target="../media/image4.svg"/><Relationship Id="rId9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2.svg"/><Relationship Id="rId18" Type="http://schemas.openxmlformats.org/officeDocument/2006/relationships/image" Target="../media/image29.png"/><Relationship Id="rId26" Type="http://schemas.openxmlformats.org/officeDocument/2006/relationships/image" Target="../media/image43.png"/><Relationship Id="rId3" Type="http://schemas.openxmlformats.org/officeDocument/2006/relationships/image" Target="../media/image18.png"/><Relationship Id="rId21" Type="http://schemas.openxmlformats.org/officeDocument/2006/relationships/image" Target="../media/image38.svg"/><Relationship Id="rId7" Type="http://schemas.openxmlformats.org/officeDocument/2006/relationships/image" Target="../media/image22.svg"/><Relationship Id="rId12" Type="http://schemas.openxmlformats.org/officeDocument/2006/relationships/image" Target="../media/image31.png"/><Relationship Id="rId17" Type="http://schemas.openxmlformats.org/officeDocument/2006/relationships/image" Target="../media/image36.svg"/><Relationship Id="rId25" Type="http://schemas.openxmlformats.org/officeDocument/2006/relationships/image" Target="../media/image42.svg"/><Relationship Id="rId2" Type="http://schemas.openxmlformats.org/officeDocument/2006/relationships/audio" Target="../media/audio1.wav"/><Relationship Id="rId16" Type="http://schemas.openxmlformats.org/officeDocument/2006/relationships/image" Target="../media/image35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24" Type="http://schemas.openxmlformats.org/officeDocument/2006/relationships/image" Target="../media/image41.png"/><Relationship Id="rId5" Type="http://schemas.openxmlformats.org/officeDocument/2006/relationships/image" Target="../media/image20.svg"/><Relationship Id="rId15" Type="http://schemas.openxmlformats.org/officeDocument/2006/relationships/image" Target="../media/image34.svg"/><Relationship Id="rId23" Type="http://schemas.openxmlformats.org/officeDocument/2006/relationships/image" Target="../media/image40.svg"/><Relationship Id="rId10" Type="http://schemas.openxmlformats.org/officeDocument/2006/relationships/image" Target="../media/image25.png"/><Relationship Id="rId19" Type="http://schemas.openxmlformats.org/officeDocument/2006/relationships/image" Target="../media/image30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33.png"/><Relationship Id="rId22" Type="http://schemas.openxmlformats.org/officeDocument/2006/relationships/image" Target="../media/image39.png"/><Relationship Id="rId27" Type="http://schemas.openxmlformats.org/officeDocument/2006/relationships/image" Target="../media/image4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5.png"/><Relationship Id="rId7" Type="http://schemas.openxmlformats.org/officeDocument/2006/relationships/image" Target="../media/image38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Relationship Id="rId9" Type="http://schemas.openxmlformats.org/officeDocument/2006/relationships/image" Target="../media/image3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46.png"/><Relationship Id="rId7" Type="http://schemas.openxmlformats.org/officeDocument/2006/relationships/image" Target="../media/image3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4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2.svg"/><Relationship Id="rId18" Type="http://schemas.openxmlformats.org/officeDocument/2006/relationships/image" Target="../media/image29.png"/><Relationship Id="rId26" Type="http://schemas.openxmlformats.org/officeDocument/2006/relationships/image" Target="../media/image43.png"/><Relationship Id="rId3" Type="http://schemas.openxmlformats.org/officeDocument/2006/relationships/image" Target="../media/image18.png"/><Relationship Id="rId21" Type="http://schemas.openxmlformats.org/officeDocument/2006/relationships/image" Target="../media/image38.svg"/><Relationship Id="rId7" Type="http://schemas.openxmlformats.org/officeDocument/2006/relationships/image" Target="../media/image22.svg"/><Relationship Id="rId12" Type="http://schemas.openxmlformats.org/officeDocument/2006/relationships/image" Target="../media/image31.png"/><Relationship Id="rId17" Type="http://schemas.openxmlformats.org/officeDocument/2006/relationships/image" Target="../media/image36.svg"/><Relationship Id="rId25" Type="http://schemas.openxmlformats.org/officeDocument/2006/relationships/image" Target="../media/image42.svg"/><Relationship Id="rId2" Type="http://schemas.openxmlformats.org/officeDocument/2006/relationships/audio" Target="../media/audio1.wav"/><Relationship Id="rId16" Type="http://schemas.openxmlformats.org/officeDocument/2006/relationships/image" Target="../media/image35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24" Type="http://schemas.openxmlformats.org/officeDocument/2006/relationships/image" Target="../media/image41.png"/><Relationship Id="rId5" Type="http://schemas.openxmlformats.org/officeDocument/2006/relationships/image" Target="../media/image20.svg"/><Relationship Id="rId15" Type="http://schemas.openxmlformats.org/officeDocument/2006/relationships/image" Target="../media/image34.svg"/><Relationship Id="rId23" Type="http://schemas.openxmlformats.org/officeDocument/2006/relationships/image" Target="../media/image40.svg"/><Relationship Id="rId10" Type="http://schemas.openxmlformats.org/officeDocument/2006/relationships/image" Target="../media/image25.png"/><Relationship Id="rId19" Type="http://schemas.openxmlformats.org/officeDocument/2006/relationships/image" Target="../media/image30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33.png"/><Relationship Id="rId22" Type="http://schemas.openxmlformats.org/officeDocument/2006/relationships/image" Target="../media/image39.png"/><Relationship Id="rId27" Type="http://schemas.openxmlformats.org/officeDocument/2006/relationships/image" Target="../media/image4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48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30.svg"/><Relationship Id="rId17" Type="http://schemas.openxmlformats.org/officeDocument/2006/relationships/image" Target="../media/image38.svg"/><Relationship Id="rId2" Type="http://schemas.openxmlformats.org/officeDocument/2006/relationships/image" Target="../media/image18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29.png"/><Relationship Id="rId5" Type="http://schemas.openxmlformats.org/officeDocument/2006/relationships/image" Target="../media/image21.png"/><Relationship Id="rId15" Type="http://schemas.openxmlformats.org/officeDocument/2006/relationships/image" Target="../media/image32.sv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715200" y="3429000"/>
            <a:ext cx="761600" cy="847399"/>
          </a:xfrm>
          <a:prstGeom prst="rect">
            <a:avLst/>
          </a:prstGeom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097C180F-9FAD-033E-DD1C-FCF1EA41E6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69765" y="4380869"/>
            <a:ext cx="1821137" cy="967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B2E127A7-3425-FB77-E410-EED9670CDD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15162" y="304800"/>
            <a:ext cx="8173200" cy="4176326"/>
          </a:xfrm>
          <a:prstGeom prst="rect">
            <a:avLst/>
          </a:prstGeom>
        </p:spPr>
      </p:pic>
      <p:pic>
        <p:nvPicPr>
          <p:cNvPr id="17" name="Picture 30">
            <a:extLst>
              <a:ext uri="{FF2B5EF4-FFF2-40B4-BE49-F238E27FC236}">
                <a16:creationId xmlns:a16="http://schemas.microsoft.com/office/drawing/2014/main" id="{D3013595-1A2A-6EDB-D985-77575219704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752" r="752"/>
          <a:stretch>
            <a:fillRect/>
          </a:stretch>
        </p:blipFill>
        <p:spPr>
          <a:xfrm>
            <a:off x="-132003" y="3583824"/>
            <a:ext cx="3546901" cy="3529048"/>
          </a:xfrm>
          <a:prstGeom prst="rect">
            <a:avLst/>
          </a:prstGeom>
        </p:spPr>
      </p:pic>
      <p:grpSp>
        <p:nvGrpSpPr>
          <p:cNvPr id="14" name="Nhóm 20">
            <a:extLst>
              <a:ext uri="{FF2B5EF4-FFF2-40B4-BE49-F238E27FC236}">
                <a16:creationId xmlns:a16="http://schemas.microsoft.com/office/drawing/2014/main" id="{5D3F9186-385F-2CAA-B397-719C97E47854}"/>
              </a:ext>
            </a:extLst>
          </p:cNvPr>
          <p:cNvGrpSpPr/>
          <p:nvPr/>
        </p:nvGrpSpPr>
        <p:grpSpPr>
          <a:xfrm>
            <a:off x="2790070" y="854144"/>
            <a:ext cx="3946055" cy="1332642"/>
            <a:chOff x="6371477" y="2216092"/>
            <a:chExt cx="3946055" cy="1332642"/>
          </a:xfrm>
        </p:grpSpPr>
        <p:sp>
          <p:nvSpPr>
            <p:cNvPr id="15" name="Hộp Văn bản 21">
              <a:extLst>
                <a:ext uri="{FF2B5EF4-FFF2-40B4-BE49-F238E27FC236}">
                  <a16:creationId xmlns:a16="http://schemas.microsoft.com/office/drawing/2014/main" id="{2A341E9A-A1B2-67D1-FF34-5E184963C82A}"/>
                </a:ext>
              </a:extLst>
            </p:cNvPr>
            <p:cNvSpPr txBox="1"/>
            <p:nvPr/>
          </p:nvSpPr>
          <p:spPr>
            <a:xfrm>
              <a:off x="6371477" y="2225295"/>
              <a:ext cx="3946055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0" dirty="0">
                  <a:ln w="317500"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latin typeface="SVN-Hole Hearted" panose="020B0A06020104020203" pitchFamily="34" charset="0"/>
                </a:rPr>
                <a:t>TOÁN</a:t>
              </a:r>
              <a:endParaRPr lang="vi-VN" sz="8000" dirty="0">
                <a:ln w="31750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Hộp Văn bản 22">
              <a:extLst>
                <a:ext uri="{FF2B5EF4-FFF2-40B4-BE49-F238E27FC236}">
                  <a16:creationId xmlns:a16="http://schemas.microsoft.com/office/drawing/2014/main" id="{74D862C6-46A9-0528-BDE4-C119B43DAE38}"/>
                </a:ext>
              </a:extLst>
            </p:cNvPr>
            <p:cNvSpPr txBox="1"/>
            <p:nvPr/>
          </p:nvSpPr>
          <p:spPr>
            <a:xfrm>
              <a:off x="6371477" y="2216092"/>
              <a:ext cx="3946055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0" dirty="0">
                  <a:ln w="28575">
                    <a:solidFill>
                      <a:srgbClr val="0070C0"/>
                    </a:solidFill>
                  </a:ln>
                  <a:solidFill>
                    <a:srgbClr val="FAEB7A"/>
                  </a:solidFill>
                  <a:latin typeface="SVN-Hole Hearted" panose="020B0A06020104020203" pitchFamily="34" charset="0"/>
                </a:rPr>
                <a:t>T</a:t>
              </a:r>
              <a:r>
                <a:rPr lang="en-US" sz="8000" dirty="0">
                  <a:ln w="28575">
                    <a:solidFill>
                      <a:srgbClr val="0070C0"/>
                    </a:solidFill>
                  </a:ln>
                  <a:solidFill>
                    <a:srgbClr val="FB816D"/>
                  </a:solidFill>
                  <a:latin typeface="SVN-Hole Hearted" panose="020B0A06020104020203" pitchFamily="34" charset="0"/>
                </a:rPr>
                <a:t>O</a:t>
              </a:r>
              <a:r>
                <a:rPr lang="en-US" sz="8000" dirty="0">
                  <a:ln w="28575">
                    <a:solidFill>
                      <a:srgbClr val="0070C0"/>
                    </a:solidFill>
                  </a:ln>
                  <a:solidFill>
                    <a:srgbClr val="99FBC1"/>
                  </a:solidFill>
                  <a:latin typeface="SVN-Hole Hearted" panose="020B0A06020104020203" pitchFamily="34" charset="0"/>
                </a:rPr>
                <a:t>Á</a:t>
              </a:r>
              <a:r>
                <a:rPr lang="en-US" sz="8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N</a:t>
              </a:r>
              <a:endParaRPr lang="vi-VN" sz="8000" dirty="0">
                <a:ln w="28575">
                  <a:solidFill>
                    <a:srgbClr val="0070C0"/>
                  </a:solidFill>
                </a:ln>
                <a:solidFill>
                  <a:srgbClr val="FF9693"/>
                </a:solidFill>
              </a:endParaRPr>
            </a:p>
          </p:txBody>
        </p:sp>
      </p:grpSp>
      <p:grpSp>
        <p:nvGrpSpPr>
          <p:cNvPr id="21" name="Nhóm 11">
            <a:extLst>
              <a:ext uri="{FF2B5EF4-FFF2-40B4-BE49-F238E27FC236}">
                <a16:creationId xmlns:a16="http://schemas.microsoft.com/office/drawing/2014/main" id="{CB42F5C4-7951-19EA-E19C-002E976E001C}"/>
              </a:ext>
            </a:extLst>
          </p:cNvPr>
          <p:cNvGrpSpPr/>
          <p:nvPr/>
        </p:nvGrpSpPr>
        <p:grpSpPr>
          <a:xfrm rot="21105784">
            <a:off x="1073800" y="1926375"/>
            <a:ext cx="2704706" cy="1209532"/>
            <a:chOff x="4279245" y="1767567"/>
            <a:chExt cx="2704706" cy="1209532"/>
          </a:xfrm>
        </p:grpSpPr>
        <p:sp>
          <p:nvSpPr>
            <p:cNvPr id="22" name="TextBox 11">
              <a:extLst>
                <a:ext uri="{FF2B5EF4-FFF2-40B4-BE49-F238E27FC236}">
                  <a16:creationId xmlns:a16="http://schemas.microsoft.com/office/drawing/2014/main" id="{D56D5054-6A53-2A62-42DC-46F055B2936B}"/>
                </a:ext>
              </a:extLst>
            </p:cNvPr>
            <p:cNvSpPr txBox="1"/>
            <p:nvPr/>
          </p:nvSpPr>
          <p:spPr>
            <a:xfrm rot="20575962">
              <a:off x="4280770" y="1776770"/>
              <a:ext cx="2703181" cy="120032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6000" dirty="0" err="1">
                  <a:ln w="1270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Chủ</a:t>
              </a:r>
              <a:r>
                <a:rPr lang="en-US" sz="6000" dirty="0">
                  <a:ln w="1270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6000" dirty="0" err="1">
                  <a:ln w="1270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đề</a:t>
              </a:r>
              <a:endParaRPr lang="en-US" sz="6000" dirty="0">
                <a:ln w="127000">
                  <a:solidFill>
                    <a:schemeClr val="bg1"/>
                  </a:solidFill>
                </a:ln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25" name="TextBox 12">
              <a:extLst>
                <a:ext uri="{FF2B5EF4-FFF2-40B4-BE49-F238E27FC236}">
                  <a16:creationId xmlns:a16="http://schemas.microsoft.com/office/drawing/2014/main" id="{21C06E5D-D154-8AE9-7EFB-191ADB752BA8}"/>
                </a:ext>
              </a:extLst>
            </p:cNvPr>
            <p:cNvSpPr txBox="1"/>
            <p:nvPr/>
          </p:nvSpPr>
          <p:spPr>
            <a:xfrm rot="20575962">
              <a:off x="4279245" y="1767567"/>
              <a:ext cx="2703181" cy="120032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6000" dirty="0" err="1">
                  <a:ln w="0"/>
                  <a:solidFill>
                    <a:srgbClr val="6B222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Chủ</a:t>
              </a:r>
              <a:r>
                <a:rPr lang="en-US" sz="6000" dirty="0">
                  <a:ln w="0"/>
                  <a:solidFill>
                    <a:srgbClr val="6B222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6000" dirty="0" err="1">
                  <a:ln w="0"/>
                  <a:solidFill>
                    <a:srgbClr val="6B222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đề</a:t>
              </a:r>
              <a:endParaRPr lang="en-US" sz="6000" dirty="0">
                <a:ln w="0"/>
                <a:solidFill>
                  <a:srgbClr val="6B222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grpSp>
        <p:nvGrpSpPr>
          <p:cNvPr id="26" name="Nhóm 14">
            <a:extLst>
              <a:ext uri="{FF2B5EF4-FFF2-40B4-BE49-F238E27FC236}">
                <a16:creationId xmlns:a16="http://schemas.microsoft.com/office/drawing/2014/main" id="{365521D5-6F57-77F5-D008-54BD72DBECB2}"/>
              </a:ext>
            </a:extLst>
          </p:cNvPr>
          <p:cNvGrpSpPr/>
          <p:nvPr/>
        </p:nvGrpSpPr>
        <p:grpSpPr>
          <a:xfrm>
            <a:off x="-1296373" y="2354612"/>
            <a:ext cx="12109647" cy="1159035"/>
            <a:chOff x="4743805" y="2513042"/>
            <a:chExt cx="6819247" cy="1159035"/>
          </a:xfrm>
        </p:grpSpPr>
        <p:sp>
          <p:nvSpPr>
            <p:cNvPr id="27" name="TextBox 10">
              <a:extLst>
                <a:ext uri="{FF2B5EF4-FFF2-40B4-BE49-F238E27FC236}">
                  <a16:creationId xmlns:a16="http://schemas.microsoft.com/office/drawing/2014/main" id="{5BF1A24A-532F-99B8-1438-EB907ACA648F}"/>
                </a:ext>
              </a:extLst>
            </p:cNvPr>
            <p:cNvSpPr txBox="1"/>
            <p:nvPr/>
          </p:nvSpPr>
          <p:spPr>
            <a:xfrm>
              <a:off x="4743805" y="2513042"/>
              <a:ext cx="6814013" cy="1159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6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CÁC SỐ ĐẾN 10 000</a:t>
              </a:r>
            </a:p>
          </p:txBody>
        </p:sp>
        <p:sp>
          <p:nvSpPr>
            <p:cNvPr id="28" name="TextBox 10">
              <a:extLst>
                <a:ext uri="{FF2B5EF4-FFF2-40B4-BE49-F238E27FC236}">
                  <a16:creationId xmlns:a16="http://schemas.microsoft.com/office/drawing/2014/main" id="{A755DC50-6383-E505-6690-F27974889562}"/>
                </a:ext>
              </a:extLst>
            </p:cNvPr>
            <p:cNvSpPr txBox="1"/>
            <p:nvPr/>
          </p:nvSpPr>
          <p:spPr>
            <a:xfrm>
              <a:off x="4749039" y="2513042"/>
              <a:ext cx="6814013" cy="1159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C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Á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AEB7A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C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A3D9F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S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Ố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2B2C7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Đ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2B2C7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Ế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A3D9F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 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1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6">
                      <a:lumMod val="40000"/>
                      <a:lumOff val="6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0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AEB7A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0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0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B816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0</a:t>
              </a: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9" t="24242" r="28476" b="21093"/>
          <a:stretch/>
        </p:blipFill>
        <p:spPr>
          <a:xfrm>
            <a:off x="6058272" y="4346393"/>
            <a:ext cx="2976390" cy="248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2945" b="44001"/>
          <a:stretch>
            <a:fillRect/>
          </a:stretch>
        </p:blipFill>
        <p:spPr>
          <a:xfrm>
            <a:off x="-1" y="2283967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0400605" y="5465963"/>
            <a:ext cx="1674648" cy="1255986"/>
          </a:xfrm>
          <a:prstGeom prst="rect">
            <a:avLst/>
          </a:prstGeom>
        </p:spPr>
      </p:pic>
      <p:sp>
        <p:nvSpPr>
          <p:cNvPr id="55" name="Rectangle: Rounded Corners 5">
            <a:extLst>
              <a:ext uri="{FF2B5EF4-FFF2-40B4-BE49-F238E27FC236}">
                <a16:creationId xmlns:a16="http://schemas.microsoft.com/office/drawing/2014/main" id="{A406E221-8584-911B-1F38-1C5BA726D393}"/>
              </a:ext>
            </a:extLst>
          </p:cNvPr>
          <p:cNvSpPr/>
          <p:nvPr/>
        </p:nvSpPr>
        <p:spPr>
          <a:xfrm>
            <a:off x="209391" y="143381"/>
            <a:ext cx="11773220" cy="6594948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493045" y="1019430"/>
            <a:ext cx="59967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E5E5E"/>
              </a:buClr>
            </a:pPr>
            <a:r>
              <a:rPr lang="en-US" sz="3500" b="1" dirty="0">
                <a:solidFill>
                  <a:srgbClr val="FF0000"/>
                </a:solidFill>
              </a:rPr>
              <a:t>a) </a:t>
            </a:r>
            <a:r>
              <a:rPr lang="en-US" sz="3500" b="1" dirty="0">
                <a:solidFill>
                  <a:schemeClr val="bg2">
                    <a:lumMod val="25000"/>
                  </a:schemeClr>
                </a:solidFill>
              </a:rPr>
              <a:t>Hai </a:t>
            </a:r>
            <a:r>
              <a:rPr lang="en-US" sz="3500" b="1" dirty="0" err="1">
                <a:solidFill>
                  <a:schemeClr val="bg2">
                    <a:lumMod val="25000"/>
                  </a:schemeClr>
                </a:solidFill>
              </a:rPr>
              <a:t>ngọn</a:t>
            </a:r>
            <a:r>
              <a:rPr lang="en-US" sz="35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b="1" dirty="0" err="1">
                <a:solidFill>
                  <a:schemeClr val="bg2">
                    <a:lumMod val="25000"/>
                  </a:schemeClr>
                </a:solidFill>
              </a:rPr>
              <a:t>núi</a:t>
            </a:r>
            <a:r>
              <a:rPr lang="en-US" sz="35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b="1" dirty="0" err="1">
                <a:solidFill>
                  <a:schemeClr val="bg2">
                    <a:lumMod val="25000"/>
                  </a:schemeClr>
                </a:solidFill>
              </a:rPr>
              <a:t>Bạch</a:t>
            </a:r>
            <a:r>
              <a:rPr lang="en-US" sz="35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b="1" dirty="0" err="1">
                <a:solidFill>
                  <a:schemeClr val="bg2">
                    <a:lumMod val="25000"/>
                  </a:schemeClr>
                </a:solidFill>
              </a:rPr>
              <a:t>Mã</a:t>
            </a:r>
            <a:r>
              <a:rPr lang="en-US" sz="35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b="1" dirty="0" err="1">
                <a:solidFill>
                  <a:schemeClr val="bg2">
                    <a:lumMod val="25000"/>
                  </a:schemeClr>
                </a:solidFill>
              </a:rPr>
              <a:t>và</a:t>
            </a:r>
            <a:r>
              <a:rPr lang="en-US" sz="3500" b="1" dirty="0">
                <a:solidFill>
                  <a:schemeClr val="bg2">
                    <a:lumMod val="25000"/>
                  </a:schemeClr>
                </a:solidFill>
              </a:rPr>
              <a:t> Pu Ta </a:t>
            </a:r>
            <a:r>
              <a:rPr lang="en-US" sz="3500" b="1" dirty="0" err="1">
                <a:solidFill>
                  <a:schemeClr val="bg2">
                    <a:lumMod val="25000"/>
                  </a:schemeClr>
                </a:solidFill>
              </a:rPr>
              <a:t>Leng</a:t>
            </a:r>
            <a:r>
              <a:rPr lang="en-US" sz="3500" b="1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3500" b="1" dirty="0" err="1">
                <a:solidFill>
                  <a:schemeClr val="bg2">
                    <a:lumMod val="25000"/>
                  </a:schemeClr>
                </a:solidFill>
              </a:rPr>
              <a:t>ngọn</a:t>
            </a:r>
            <a:r>
              <a:rPr lang="en-US" sz="35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b="1" dirty="0" err="1">
                <a:solidFill>
                  <a:schemeClr val="bg2">
                    <a:lumMod val="25000"/>
                  </a:schemeClr>
                </a:solidFill>
              </a:rPr>
              <a:t>núi</a:t>
            </a:r>
            <a:r>
              <a:rPr lang="en-US" sz="35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b="1" dirty="0" err="1">
                <a:solidFill>
                  <a:schemeClr val="bg2">
                    <a:lumMod val="25000"/>
                  </a:schemeClr>
                </a:solidFill>
              </a:rPr>
              <a:t>nào</a:t>
            </a:r>
            <a:r>
              <a:rPr lang="en-US" sz="35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b="1" dirty="0" err="1">
                <a:solidFill>
                  <a:schemeClr val="bg2">
                    <a:lumMod val="25000"/>
                  </a:schemeClr>
                </a:solidFill>
              </a:rPr>
              <a:t>cao</a:t>
            </a:r>
            <a:r>
              <a:rPr lang="en-US" sz="35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b="1" dirty="0" err="1">
                <a:solidFill>
                  <a:schemeClr val="bg2">
                    <a:lumMod val="25000"/>
                  </a:schemeClr>
                </a:solidFill>
              </a:rPr>
              <a:t>hơn</a:t>
            </a:r>
            <a:r>
              <a:rPr lang="en-US" sz="3500" b="1" dirty="0">
                <a:solidFill>
                  <a:schemeClr val="bg2">
                    <a:lumMod val="25000"/>
                  </a:schemeClr>
                </a:solidFill>
              </a:rPr>
              <a:t>?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256101"/>
              </p:ext>
            </p:extLst>
          </p:nvPr>
        </p:nvGraphicFramePr>
        <p:xfrm>
          <a:off x="6489784" y="1192758"/>
          <a:ext cx="5388084" cy="2743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94042">
                  <a:extLst>
                    <a:ext uri="{9D8B030D-6E8A-4147-A177-3AD203B41FA5}">
                      <a16:colId xmlns:a16="http://schemas.microsoft.com/office/drawing/2014/main" val="167468157"/>
                    </a:ext>
                  </a:extLst>
                </a:gridCol>
                <a:gridCol w="2694042">
                  <a:extLst>
                    <a:ext uri="{9D8B030D-6E8A-4147-A177-3AD203B41FA5}">
                      <a16:colId xmlns:a16="http://schemas.microsoft.com/office/drawing/2014/main" val="16978400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solidFill>
                            <a:schemeClr val="tx1"/>
                          </a:solidFill>
                        </a:rPr>
                        <a:t>Tên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</a:rPr>
                        <a:t>núi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solidFill>
                            <a:schemeClr val="tx1"/>
                          </a:solidFill>
                        </a:rPr>
                        <a:t>Chiều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</a:rPr>
                        <a:t>cao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281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solidFill>
                            <a:schemeClr val="tx1"/>
                          </a:solidFill>
                        </a:rPr>
                        <a:t>Bà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</a:rPr>
                        <a:t>Đen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986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</a:rPr>
                        <a:t> m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93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solidFill>
                            <a:schemeClr val="tx1"/>
                          </a:solidFill>
                        </a:rPr>
                        <a:t>Bạch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</a:rPr>
                        <a:t>Mã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1 444 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534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Phan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</a:rPr>
                        <a:t> Xi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</a:rPr>
                        <a:t>Păng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3 143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</a:rPr>
                        <a:t> m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87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Pu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</a:rPr>
                        <a:t> Ta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</a:rPr>
                        <a:t>Leng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3 096 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444857"/>
                  </a:ext>
                </a:extLst>
              </a:tr>
            </a:tbl>
          </a:graphicData>
        </a:graphic>
      </p:graphicFrame>
      <p:grpSp>
        <p:nvGrpSpPr>
          <p:cNvPr id="41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421353" y="233363"/>
            <a:ext cx="10471449" cy="772866"/>
            <a:chOff x="1169225" y="178783"/>
            <a:chExt cx="10471449" cy="772866"/>
          </a:xfrm>
        </p:grpSpPr>
        <p:sp>
          <p:nvSpPr>
            <p:cNvPr id="42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989037" y="178783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err="1"/>
                <a:t>Quan</a:t>
              </a:r>
              <a:r>
                <a:rPr lang="en-US" sz="4000" b="1" dirty="0"/>
                <a:t> </a:t>
              </a:r>
              <a:r>
                <a:rPr lang="en-US" sz="4000" b="1" dirty="0" err="1"/>
                <a:t>sát</a:t>
              </a:r>
              <a:r>
                <a:rPr lang="en-US" sz="4000" b="1" dirty="0"/>
                <a:t> </a:t>
              </a:r>
              <a:r>
                <a:rPr lang="en-US" sz="4000" b="1" dirty="0" err="1"/>
                <a:t>bảng</a:t>
              </a:r>
              <a:r>
                <a:rPr lang="en-US" sz="4000" b="1" dirty="0"/>
                <a:t> </a:t>
              </a:r>
              <a:r>
                <a:rPr lang="en-US" sz="4000" b="1" dirty="0" err="1"/>
                <a:t>bên</a:t>
              </a:r>
              <a:r>
                <a:rPr lang="en-US" sz="4000" b="1" dirty="0"/>
                <a:t> </a:t>
              </a:r>
              <a:r>
                <a:rPr lang="en-US" sz="4000" b="1" dirty="0" err="1"/>
                <a:t>và</a:t>
              </a:r>
              <a:r>
                <a:rPr lang="en-US" sz="4000" b="1" dirty="0"/>
                <a:t> </a:t>
              </a:r>
              <a:r>
                <a:rPr lang="en-US" sz="4000" b="1" dirty="0" err="1"/>
                <a:t>cho</a:t>
              </a:r>
              <a:r>
                <a:rPr lang="en-US" sz="4000" b="1" dirty="0"/>
                <a:t> </a:t>
              </a:r>
              <a:r>
                <a:rPr lang="en-US" sz="4000" b="1" dirty="0" err="1"/>
                <a:t>biết</a:t>
              </a:r>
              <a:r>
                <a:rPr lang="en-US" sz="4000" b="1" dirty="0"/>
                <a:t>:</a:t>
              </a:r>
              <a:endParaRPr lang="vi-VN" sz="4000" b="1" dirty="0"/>
            </a:p>
          </p:txBody>
        </p:sp>
        <p:sp>
          <p:nvSpPr>
            <p:cNvPr id="43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44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2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677556" y="2270965"/>
            <a:ext cx="3523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Ta so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</a:rPr>
              <a:t>sánh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3269632" y="2649944"/>
            <a:ext cx="2375445" cy="2119063"/>
            <a:chOff x="4583638" y="2686578"/>
            <a:chExt cx="2375445" cy="2119063"/>
          </a:xfrm>
        </p:grpSpPr>
        <p:sp>
          <p:nvSpPr>
            <p:cNvPr id="37" name="Rectangle 36"/>
            <p:cNvSpPr/>
            <p:nvPr/>
          </p:nvSpPr>
          <p:spPr>
            <a:xfrm>
              <a:off x="4583638" y="2686578"/>
              <a:ext cx="2351926" cy="12464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1 444</a:t>
              </a:r>
              <a:endParaRPr lang="en-US" sz="75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607157" y="3559146"/>
              <a:ext cx="2351926" cy="12464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3 096</a:t>
              </a:r>
              <a:endParaRPr lang="en-US" sz="7500" dirty="0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3269631" y="2661189"/>
            <a:ext cx="671979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500" b="1" dirty="0">
                <a:solidFill>
                  <a:srgbClr val="0070C0"/>
                </a:solidFill>
              </a:rPr>
              <a:t>1</a:t>
            </a:r>
            <a:endParaRPr lang="en-US" sz="7500" dirty="0">
              <a:solidFill>
                <a:srgbClr val="0070C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99998" y="3526548"/>
            <a:ext cx="671979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500" b="1" dirty="0">
                <a:solidFill>
                  <a:srgbClr val="0070C0"/>
                </a:solidFill>
              </a:rPr>
              <a:t>3</a:t>
            </a:r>
            <a:endParaRPr lang="en-US" sz="7500" dirty="0">
              <a:solidFill>
                <a:srgbClr val="0070C0"/>
              </a:solidFill>
            </a:endParaRPr>
          </a:p>
        </p:txBody>
      </p:sp>
      <p:sp>
        <p:nvSpPr>
          <p:cNvPr id="45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677556" y="4461620"/>
            <a:ext cx="3802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Ta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</a:rPr>
              <a:t>thấy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: 1 &lt; 3</a:t>
            </a:r>
          </a:p>
        </p:txBody>
      </p:sp>
      <p:sp>
        <p:nvSpPr>
          <p:cNvPr id="53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684428" y="5092562"/>
            <a:ext cx="5357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2">
                    <a:lumMod val="25000"/>
                  </a:schemeClr>
                </a:solidFill>
              </a:rPr>
              <a:t>Vậy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: 1 444 &lt; 3 096</a:t>
            </a:r>
          </a:p>
        </p:txBody>
      </p:sp>
      <p:sp>
        <p:nvSpPr>
          <p:cNvPr id="54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807111" y="5828217"/>
            <a:ext cx="10891830" cy="783193"/>
          </a:xfrm>
          <a:prstGeom prst="roundRect">
            <a:avLst/>
          </a:prstGeom>
          <a:noFill/>
          <a:ln w="38100">
            <a:solidFill>
              <a:srgbClr val="FF505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Clr>
                <a:srgbClr val="FE5E5E"/>
              </a:buClr>
            </a:pPr>
            <a:r>
              <a:rPr lang="en-US" sz="4000" b="1" dirty="0" err="1">
                <a:solidFill>
                  <a:srgbClr val="FF0000"/>
                </a:solidFill>
              </a:rPr>
              <a:t>Trong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hai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ngọn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núi</a:t>
            </a:r>
            <a:r>
              <a:rPr lang="en-US" sz="4000" b="1" dirty="0">
                <a:solidFill>
                  <a:srgbClr val="FF0000"/>
                </a:solidFill>
              </a:rPr>
              <a:t>, </a:t>
            </a:r>
            <a:r>
              <a:rPr lang="en-US" sz="4000" b="1" dirty="0" err="1">
                <a:solidFill>
                  <a:srgbClr val="FF0000"/>
                </a:solidFill>
              </a:rPr>
              <a:t>ngọn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núi</a:t>
            </a:r>
            <a:r>
              <a:rPr lang="en-US" sz="4000" b="1" dirty="0">
                <a:solidFill>
                  <a:srgbClr val="FF0000"/>
                </a:solidFill>
              </a:rPr>
              <a:t> Pu Ta </a:t>
            </a:r>
            <a:r>
              <a:rPr lang="en-US" sz="4000" b="1" dirty="0" err="1">
                <a:solidFill>
                  <a:srgbClr val="FF0000"/>
                </a:solidFill>
              </a:rPr>
              <a:t>Leng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cao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hơn</a:t>
            </a:r>
            <a:r>
              <a:rPr lang="en-US" sz="40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36704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5" grpId="0"/>
      <p:bldP spid="39" grpId="0"/>
      <p:bldP spid="40" grpId="0"/>
      <p:bldP spid="45" grpId="0"/>
      <p:bldP spid="53" grpId="0"/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2945" b="44001"/>
          <a:stretch>
            <a:fillRect/>
          </a:stretch>
        </p:blipFill>
        <p:spPr>
          <a:xfrm>
            <a:off x="-1" y="2283967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0400605" y="5465963"/>
            <a:ext cx="1674648" cy="1255986"/>
          </a:xfrm>
          <a:prstGeom prst="rect">
            <a:avLst/>
          </a:prstGeom>
        </p:spPr>
      </p:pic>
      <p:sp>
        <p:nvSpPr>
          <p:cNvPr id="34" name="Rectangle: Rounded Corners 5">
            <a:extLst>
              <a:ext uri="{FF2B5EF4-FFF2-40B4-BE49-F238E27FC236}">
                <a16:creationId xmlns:a16="http://schemas.microsoft.com/office/drawing/2014/main" id="{A406E221-8584-911B-1F38-1C5BA726D393}"/>
              </a:ext>
            </a:extLst>
          </p:cNvPr>
          <p:cNvSpPr/>
          <p:nvPr/>
        </p:nvSpPr>
        <p:spPr>
          <a:xfrm>
            <a:off x="209391" y="143381"/>
            <a:ext cx="11773220" cy="6712064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506044" y="1019430"/>
            <a:ext cx="588569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E5E5E"/>
              </a:buClr>
            </a:pPr>
            <a:r>
              <a:rPr lang="en-US" sz="3500" b="1" dirty="0">
                <a:solidFill>
                  <a:srgbClr val="FF0000"/>
                </a:solidFill>
              </a:rPr>
              <a:t>b) </a:t>
            </a:r>
            <a:r>
              <a:rPr lang="en-US" sz="3500" b="1" dirty="0" err="1">
                <a:solidFill>
                  <a:schemeClr val="bg2">
                    <a:lumMod val="25000"/>
                  </a:schemeClr>
                </a:solidFill>
              </a:rPr>
              <a:t>Ngọn</a:t>
            </a:r>
            <a:r>
              <a:rPr lang="en-US" sz="35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b="1" dirty="0" err="1">
                <a:solidFill>
                  <a:schemeClr val="bg2">
                    <a:lumMod val="25000"/>
                  </a:schemeClr>
                </a:solidFill>
              </a:rPr>
              <a:t>núi</a:t>
            </a:r>
            <a:r>
              <a:rPr lang="en-US" sz="35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b="1" dirty="0" err="1">
                <a:solidFill>
                  <a:schemeClr val="bg2">
                    <a:lumMod val="25000"/>
                  </a:schemeClr>
                </a:solidFill>
              </a:rPr>
              <a:t>nào</a:t>
            </a:r>
            <a:r>
              <a:rPr lang="en-US" sz="35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b="1" dirty="0" err="1">
                <a:solidFill>
                  <a:schemeClr val="bg2">
                    <a:lumMod val="25000"/>
                  </a:schemeClr>
                </a:solidFill>
              </a:rPr>
              <a:t>cao</a:t>
            </a:r>
            <a:r>
              <a:rPr lang="en-US" sz="35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b="1" dirty="0" err="1">
                <a:solidFill>
                  <a:schemeClr val="bg2">
                    <a:lumMod val="25000"/>
                  </a:schemeClr>
                </a:solidFill>
              </a:rPr>
              <a:t>nhất</a:t>
            </a:r>
            <a:r>
              <a:rPr lang="en-US" sz="3500" b="1" dirty="0">
                <a:solidFill>
                  <a:schemeClr val="bg2">
                    <a:lumMod val="25000"/>
                  </a:schemeClr>
                </a:solidFill>
              </a:rPr>
              <a:t>?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314691"/>
              </p:ext>
            </p:extLst>
          </p:nvPr>
        </p:nvGraphicFramePr>
        <p:xfrm>
          <a:off x="6489784" y="1192758"/>
          <a:ext cx="5388084" cy="2743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94042">
                  <a:extLst>
                    <a:ext uri="{9D8B030D-6E8A-4147-A177-3AD203B41FA5}">
                      <a16:colId xmlns:a16="http://schemas.microsoft.com/office/drawing/2014/main" val="167468157"/>
                    </a:ext>
                  </a:extLst>
                </a:gridCol>
                <a:gridCol w="2694042">
                  <a:extLst>
                    <a:ext uri="{9D8B030D-6E8A-4147-A177-3AD203B41FA5}">
                      <a16:colId xmlns:a16="http://schemas.microsoft.com/office/drawing/2014/main" val="16978400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solidFill>
                            <a:schemeClr val="tx1"/>
                          </a:solidFill>
                        </a:rPr>
                        <a:t>Tên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</a:rPr>
                        <a:t>núi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solidFill>
                            <a:schemeClr val="tx1"/>
                          </a:solidFill>
                        </a:rPr>
                        <a:t>Chiều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</a:rPr>
                        <a:t>cao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281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solidFill>
                            <a:schemeClr val="tx1"/>
                          </a:solidFill>
                        </a:rPr>
                        <a:t>Bà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</a:rPr>
                        <a:t>Đen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986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</a:rPr>
                        <a:t> m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93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solidFill>
                            <a:schemeClr val="tx1"/>
                          </a:solidFill>
                        </a:rPr>
                        <a:t>Bạch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</a:rPr>
                        <a:t>Mã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1 444 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534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Phan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</a:rPr>
                        <a:t> Xi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</a:rPr>
                        <a:t>Păng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3 143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</a:rPr>
                        <a:t> m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87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Pu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</a:rPr>
                        <a:t> Ta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</a:rPr>
                        <a:t>Leng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3 096 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444857"/>
                  </a:ext>
                </a:extLst>
              </a:tr>
            </a:tbl>
          </a:graphicData>
        </a:graphic>
      </p:graphicFrame>
      <p:grpSp>
        <p:nvGrpSpPr>
          <p:cNvPr id="41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421353" y="233363"/>
            <a:ext cx="10471449" cy="772866"/>
            <a:chOff x="1169225" y="178783"/>
            <a:chExt cx="10471449" cy="772866"/>
          </a:xfrm>
        </p:grpSpPr>
        <p:sp>
          <p:nvSpPr>
            <p:cNvPr id="42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989037" y="178783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err="1"/>
                <a:t>Quan</a:t>
              </a:r>
              <a:r>
                <a:rPr lang="en-US" sz="4000" b="1" dirty="0"/>
                <a:t> </a:t>
              </a:r>
              <a:r>
                <a:rPr lang="en-US" sz="4000" b="1" dirty="0" err="1"/>
                <a:t>sát</a:t>
              </a:r>
              <a:r>
                <a:rPr lang="en-US" sz="4000" b="1" dirty="0"/>
                <a:t> </a:t>
              </a:r>
              <a:r>
                <a:rPr lang="en-US" sz="4000" b="1" dirty="0" err="1"/>
                <a:t>bảng</a:t>
              </a:r>
              <a:r>
                <a:rPr lang="en-US" sz="4000" b="1" dirty="0"/>
                <a:t> </a:t>
              </a:r>
              <a:r>
                <a:rPr lang="en-US" sz="4000" b="1" dirty="0" err="1"/>
                <a:t>bên</a:t>
              </a:r>
              <a:r>
                <a:rPr lang="en-US" sz="4000" b="1" dirty="0"/>
                <a:t> </a:t>
              </a:r>
              <a:r>
                <a:rPr lang="en-US" sz="4000" b="1" dirty="0" err="1"/>
                <a:t>và</a:t>
              </a:r>
              <a:r>
                <a:rPr lang="en-US" sz="4000" b="1" dirty="0"/>
                <a:t> </a:t>
              </a:r>
              <a:r>
                <a:rPr lang="en-US" sz="4000" b="1" dirty="0" err="1"/>
                <a:t>cho</a:t>
              </a:r>
              <a:r>
                <a:rPr lang="en-US" sz="4000" b="1" dirty="0"/>
                <a:t> </a:t>
              </a:r>
              <a:r>
                <a:rPr lang="en-US" sz="4000" b="1" dirty="0" err="1"/>
                <a:t>biết</a:t>
              </a:r>
              <a:r>
                <a:rPr lang="en-US" sz="4000" b="1" dirty="0"/>
                <a:t>:</a:t>
              </a:r>
              <a:endParaRPr lang="vi-VN" sz="4000" b="1" dirty="0"/>
            </a:p>
          </p:txBody>
        </p:sp>
        <p:sp>
          <p:nvSpPr>
            <p:cNvPr id="43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44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2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405044" y="1632060"/>
            <a:ext cx="57291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Ta so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sánh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3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ngọn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núi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có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4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chữ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số.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527387" y="4795570"/>
            <a:ext cx="1196162" cy="1086702"/>
            <a:chOff x="4583637" y="2686578"/>
            <a:chExt cx="1196162" cy="1086702"/>
          </a:xfrm>
        </p:grpSpPr>
        <p:sp>
          <p:nvSpPr>
            <p:cNvPr id="37" name="Rectangle 36"/>
            <p:cNvSpPr/>
            <p:nvPr/>
          </p:nvSpPr>
          <p:spPr>
            <a:xfrm>
              <a:off x="4583638" y="2686578"/>
              <a:ext cx="1196161" cy="630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500" b="1" dirty="0">
                  <a:solidFill>
                    <a:srgbClr val="0070C0"/>
                  </a:solidFill>
                </a:rPr>
                <a:t>3</a:t>
              </a:r>
              <a:r>
                <a:rPr lang="en-US" sz="3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096</a:t>
              </a:r>
              <a:endParaRPr lang="en-US" sz="35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583637" y="3142338"/>
              <a:ext cx="1196161" cy="630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500" b="1" dirty="0">
                  <a:solidFill>
                    <a:srgbClr val="0070C0"/>
                  </a:solidFill>
                </a:rPr>
                <a:t>3</a:t>
              </a:r>
              <a:r>
                <a:rPr lang="en-US" sz="3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143</a:t>
              </a:r>
              <a:endParaRPr lang="en-US" sz="3500" dirty="0"/>
            </a:p>
          </p:txBody>
        </p:sp>
      </p:grpSp>
      <p:sp>
        <p:nvSpPr>
          <p:cNvPr id="45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368617" y="2734640"/>
            <a:ext cx="5958515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Ta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thấy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hai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ngọn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núi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Phan Xi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Păng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và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Pu Ta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Leng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cột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đầu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tiên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có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số 3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lớn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hơn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số 1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của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núi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Bạch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Mã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. Ta so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sánh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hai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số:</a:t>
            </a:r>
          </a:p>
        </p:txBody>
      </p:sp>
      <p:sp>
        <p:nvSpPr>
          <p:cNvPr id="53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493045" y="5710222"/>
            <a:ext cx="573609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Ta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thấy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ở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cột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thứ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2 số 0 &lt; 1</a:t>
            </a:r>
          </a:p>
        </p:txBody>
      </p:sp>
      <p:sp>
        <p:nvSpPr>
          <p:cNvPr id="54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6401821" y="4384563"/>
            <a:ext cx="5564009" cy="1634490"/>
          </a:xfrm>
          <a:prstGeom prst="roundRect">
            <a:avLst/>
          </a:prstGeom>
          <a:noFill/>
          <a:ln w="38100">
            <a:solidFill>
              <a:srgbClr val="FF505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Clr>
                <a:srgbClr val="FE5E5E"/>
              </a:buClr>
            </a:pPr>
            <a:r>
              <a:rPr lang="en-US" sz="4500" b="1" dirty="0" err="1">
                <a:solidFill>
                  <a:srgbClr val="FF0000"/>
                </a:solidFill>
              </a:rPr>
              <a:t>Ngọn</a:t>
            </a:r>
            <a:r>
              <a:rPr lang="en-US" sz="4500" b="1" dirty="0">
                <a:solidFill>
                  <a:srgbClr val="FF0000"/>
                </a:solidFill>
              </a:rPr>
              <a:t> </a:t>
            </a:r>
            <a:r>
              <a:rPr lang="en-US" sz="4500" b="1" dirty="0" err="1">
                <a:solidFill>
                  <a:srgbClr val="FF0000"/>
                </a:solidFill>
              </a:rPr>
              <a:t>núi</a:t>
            </a:r>
            <a:r>
              <a:rPr lang="en-US" sz="4500" b="1" dirty="0">
                <a:solidFill>
                  <a:srgbClr val="FF0000"/>
                </a:solidFill>
              </a:rPr>
              <a:t> </a:t>
            </a:r>
            <a:r>
              <a:rPr lang="en-US" sz="4500" b="1" dirty="0" err="1">
                <a:solidFill>
                  <a:srgbClr val="FF0000"/>
                </a:solidFill>
              </a:rPr>
              <a:t>cao</a:t>
            </a:r>
            <a:r>
              <a:rPr lang="en-US" sz="4500" b="1" dirty="0">
                <a:solidFill>
                  <a:srgbClr val="FF0000"/>
                </a:solidFill>
              </a:rPr>
              <a:t> </a:t>
            </a:r>
            <a:r>
              <a:rPr lang="en-US" sz="4500" b="1" dirty="0" err="1">
                <a:solidFill>
                  <a:srgbClr val="FF0000"/>
                </a:solidFill>
              </a:rPr>
              <a:t>nhất</a:t>
            </a:r>
            <a:r>
              <a:rPr lang="en-US" sz="4500" b="1" dirty="0">
                <a:solidFill>
                  <a:srgbClr val="FF0000"/>
                </a:solidFill>
              </a:rPr>
              <a:t> </a:t>
            </a:r>
            <a:r>
              <a:rPr lang="en-US" sz="4500" b="1" dirty="0" err="1">
                <a:solidFill>
                  <a:srgbClr val="FF0000"/>
                </a:solidFill>
              </a:rPr>
              <a:t>là</a:t>
            </a:r>
            <a:r>
              <a:rPr lang="en-US" sz="4500" b="1" dirty="0">
                <a:solidFill>
                  <a:srgbClr val="FF0000"/>
                </a:solidFill>
              </a:rPr>
              <a:t> </a:t>
            </a:r>
            <a:r>
              <a:rPr lang="en-US" sz="4500" b="1" dirty="0" err="1">
                <a:solidFill>
                  <a:srgbClr val="FF0000"/>
                </a:solidFill>
              </a:rPr>
              <a:t>ngọn</a:t>
            </a:r>
            <a:r>
              <a:rPr lang="en-US" sz="4500" b="1" dirty="0">
                <a:solidFill>
                  <a:srgbClr val="FF0000"/>
                </a:solidFill>
              </a:rPr>
              <a:t> Phan Xi </a:t>
            </a:r>
            <a:r>
              <a:rPr lang="en-US" sz="4500" b="1" dirty="0" err="1">
                <a:solidFill>
                  <a:srgbClr val="FF0000"/>
                </a:solidFill>
              </a:rPr>
              <a:t>Păng</a:t>
            </a:r>
            <a:endParaRPr lang="en-US" sz="4500" b="1" dirty="0">
              <a:solidFill>
                <a:srgbClr val="FF0000"/>
              </a:solidFill>
            </a:endParaRPr>
          </a:p>
        </p:txBody>
      </p:sp>
      <p:sp>
        <p:nvSpPr>
          <p:cNvPr id="31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493045" y="6224503"/>
            <a:ext cx="573609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Vậy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3 096 &lt; 3 143</a:t>
            </a:r>
          </a:p>
        </p:txBody>
      </p:sp>
    </p:spTree>
    <p:extLst>
      <p:ext uri="{BB962C8B-B14F-4D97-AF65-F5344CB8AC3E}">
        <p14:creationId xmlns:p14="http://schemas.microsoft.com/office/powerpoint/2010/main" val="25060842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5" grpId="0"/>
      <p:bldP spid="45" grpId="0"/>
      <p:bldP spid="53" grpId="0"/>
      <p:bldP spid="54" grpId="0" animBg="1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2945" b="44001"/>
          <a:stretch>
            <a:fillRect/>
          </a:stretch>
        </p:blipFill>
        <p:spPr>
          <a:xfrm>
            <a:off x="-1" y="2283967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0400605" y="5465963"/>
            <a:ext cx="1674648" cy="1255986"/>
          </a:xfrm>
          <a:prstGeom prst="rect">
            <a:avLst/>
          </a:prstGeom>
        </p:spPr>
      </p:pic>
      <p:sp>
        <p:nvSpPr>
          <p:cNvPr id="33" name="Rectangle: Rounded Corners 5">
            <a:extLst>
              <a:ext uri="{FF2B5EF4-FFF2-40B4-BE49-F238E27FC236}">
                <a16:creationId xmlns:a16="http://schemas.microsoft.com/office/drawing/2014/main" id="{A406E221-8584-911B-1F38-1C5BA726D393}"/>
              </a:ext>
            </a:extLst>
          </p:cNvPr>
          <p:cNvSpPr/>
          <p:nvPr/>
        </p:nvSpPr>
        <p:spPr>
          <a:xfrm>
            <a:off x="209391" y="143381"/>
            <a:ext cx="11773220" cy="6594948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506044" y="1019430"/>
            <a:ext cx="58322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E5E5E"/>
              </a:buClr>
            </a:pPr>
            <a:r>
              <a:rPr lang="en-US" sz="3500" b="1" dirty="0">
                <a:solidFill>
                  <a:srgbClr val="FF0000"/>
                </a:solidFill>
              </a:rPr>
              <a:t>c) </a:t>
            </a:r>
            <a:r>
              <a:rPr lang="en-US" sz="3500" b="1" dirty="0" err="1">
                <a:solidFill>
                  <a:srgbClr val="3B3838"/>
                </a:solidFill>
              </a:rPr>
              <a:t>Sắp</a:t>
            </a:r>
            <a:r>
              <a:rPr lang="en-US" sz="3500" b="1" dirty="0">
                <a:solidFill>
                  <a:srgbClr val="3B3838"/>
                </a:solidFill>
              </a:rPr>
              <a:t> </a:t>
            </a:r>
            <a:r>
              <a:rPr lang="en-US" sz="3500" b="1" dirty="0" err="1">
                <a:solidFill>
                  <a:srgbClr val="3B3838"/>
                </a:solidFill>
              </a:rPr>
              <a:t>xếp</a:t>
            </a:r>
            <a:r>
              <a:rPr lang="en-US" sz="3500" b="1" dirty="0">
                <a:solidFill>
                  <a:srgbClr val="3B3838"/>
                </a:solidFill>
              </a:rPr>
              <a:t> </a:t>
            </a:r>
            <a:r>
              <a:rPr lang="en-US" sz="3500" b="1" dirty="0" err="1">
                <a:solidFill>
                  <a:srgbClr val="3B3838"/>
                </a:solidFill>
              </a:rPr>
              <a:t>tên</a:t>
            </a:r>
            <a:r>
              <a:rPr lang="en-US" sz="3500" b="1" dirty="0">
                <a:solidFill>
                  <a:srgbClr val="3B3838"/>
                </a:solidFill>
              </a:rPr>
              <a:t> </a:t>
            </a:r>
            <a:r>
              <a:rPr lang="en-US" sz="3500" b="1" dirty="0" err="1">
                <a:solidFill>
                  <a:srgbClr val="3B3838"/>
                </a:solidFill>
              </a:rPr>
              <a:t>các</a:t>
            </a:r>
            <a:r>
              <a:rPr lang="en-US" sz="3500" b="1" dirty="0">
                <a:solidFill>
                  <a:srgbClr val="3B3838"/>
                </a:solidFill>
              </a:rPr>
              <a:t> </a:t>
            </a:r>
            <a:r>
              <a:rPr lang="en-US" sz="3500" b="1" dirty="0" err="1">
                <a:solidFill>
                  <a:srgbClr val="3B3838"/>
                </a:solidFill>
              </a:rPr>
              <a:t>ngọn</a:t>
            </a:r>
            <a:r>
              <a:rPr lang="en-US" sz="3500" b="1" dirty="0">
                <a:solidFill>
                  <a:srgbClr val="3B3838"/>
                </a:solidFill>
              </a:rPr>
              <a:t> </a:t>
            </a:r>
            <a:r>
              <a:rPr lang="en-US" sz="3500" b="1" dirty="0" err="1">
                <a:solidFill>
                  <a:srgbClr val="3B3838"/>
                </a:solidFill>
              </a:rPr>
              <a:t>núi</a:t>
            </a:r>
            <a:r>
              <a:rPr lang="en-US" sz="3500" b="1" dirty="0">
                <a:solidFill>
                  <a:srgbClr val="3B3838"/>
                </a:solidFill>
              </a:rPr>
              <a:t> </a:t>
            </a:r>
            <a:r>
              <a:rPr lang="en-US" sz="3500" b="1" dirty="0" err="1">
                <a:solidFill>
                  <a:srgbClr val="3B3838"/>
                </a:solidFill>
              </a:rPr>
              <a:t>theo</a:t>
            </a:r>
            <a:r>
              <a:rPr lang="en-US" sz="3500" b="1" dirty="0">
                <a:solidFill>
                  <a:srgbClr val="3B3838"/>
                </a:solidFill>
              </a:rPr>
              <a:t> </a:t>
            </a:r>
            <a:r>
              <a:rPr lang="en-US" sz="3500" b="1" dirty="0" err="1">
                <a:solidFill>
                  <a:srgbClr val="3B3838"/>
                </a:solidFill>
              </a:rPr>
              <a:t>thứ</a:t>
            </a:r>
            <a:r>
              <a:rPr lang="en-US" sz="3500" b="1" dirty="0">
                <a:solidFill>
                  <a:srgbClr val="3B3838"/>
                </a:solidFill>
              </a:rPr>
              <a:t> </a:t>
            </a:r>
            <a:r>
              <a:rPr lang="en-US" sz="3500" b="1" dirty="0" err="1">
                <a:solidFill>
                  <a:srgbClr val="3B3838"/>
                </a:solidFill>
              </a:rPr>
              <a:t>tự</a:t>
            </a:r>
            <a:r>
              <a:rPr lang="en-US" sz="3500" b="1" dirty="0">
                <a:solidFill>
                  <a:srgbClr val="3B3838"/>
                </a:solidFill>
              </a:rPr>
              <a:t> </a:t>
            </a:r>
            <a:r>
              <a:rPr lang="en-US" sz="3500" b="1" dirty="0" err="1">
                <a:solidFill>
                  <a:srgbClr val="3B3838"/>
                </a:solidFill>
              </a:rPr>
              <a:t>từ</a:t>
            </a:r>
            <a:r>
              <a:rPr lang="en-US" sz="3500" b="1" dirty="0">
                <a:solidFill>
                  <a:srgbClr val="3B3838"/>
                </a:solidFill>
              </a:rPr>
              <a:t> </a:t>
            </a:r>
            <a:r>
              <a:rPr lang="en-US" sz="3500" b="1" dirty="0" err="1">
                <a:solidFill>
                  <a:srgbClr val="3B3838"/>
                </a:solidFill>
              </a:rPr>
              <a:t>cao</a:t>
            </a:r>
            <a:r>
              <a:rPr lang="en-US" sz="3500" b="1" dirty="0">
                <a:solidFill>
                  <a:srgbClr val="3B3838"/>
                </a:solidFill>
              </a:rPr>
              <a:t> </a:t>
            </a:r>
            <a:r>
              <a:rPr lang="en-US" sz="3500" b="1" dirty="0" err="1">
                <a:solidFill>
                  <a:srgbClr val="3B3838"/>
                </a:solidFill>
              </a:rPr>
              <a:t>đến</a:t>
            </a:r>
            <a:r>
              <a:rPr lang="en-US" sz="3500" b="1" dirty="0">
                <a:solidFill>
                  <a:srgbClr val="3B3838"/>
                </a:solidFill>
              </a:rPr>
              <a:t> </a:t>
            </a:r>
            <a:r>
              <a:rPr lang="en-US" sz="3500" b="1" dirty="0" err="1">
                <a:solidFill>
                  <a:srgbClr val="3B3838"/>
                </a:solidFill>
              </a:rPr>
              <a:t>thấp</a:t>
            </a:r>
            <a:r>
              <a:rPr lang="en-US" sz="3500" b="1" dirty="0">
                <a:solidFill>
                  <a:srgbClr val="3B3838"/>
                </a:solidFill>
              </a:rPr>
              <a:t>.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180125"/>
              </p:ext>
            </p:extLst>
          </p:nvPr>
        </p:nvGraphicFramePr>
        <p:xfrm>
          <a:off x="6489784" y="1192758"/>
          <a:ext cx="5388084" cy="2743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94042">
                  <a:extLst>
                    <a:ext uri="{9D8B030D-6E8A-4147-A177-3AD203B41FA5}">
                      <a16:colId xmlns:a16="http://schemas.microsoft.com/office/drawing/2014/main" val="167468157"/>
                    </a:ext>
                  </a:extLst>
                </a:gridCol>
                <a:gridCol w="2694042">
                  <a:extLst>
                    <a:ext uri="{9D8B030D-6E8A-4147-A177-3AD203B41FA5}">
                      <a16:colId xmlns:a16="http://schemas.microsoft.com/office/drawing/2014/main" val="16978400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solidFill>
                            <a:schemeClr val="tx1"/>
                          </a:solidFill>
                        </a:rPr>
                        <a:t>Tên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</a:rPr>
                        <a:t>núi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solidFill>
                            <a:schemeClr val="tx1"/>
                          </a:solidFill>
                        </a:rPr>
                        <a:t>Chiều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</a:rPr>
                        <a:t>cao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281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solidFill>
                            <a:schemeClr val="tx1"/>
                          </a:solidFill>
                        </a:rPr>
                        <a:t>Bà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</a:rPr>
                        <a:t>Đen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986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</a:rPr>
                        <a:t> m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93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solidFill>
                            <a:schemeClr val="tx1"/>
                          </a:solidFill>
                        </a:rPr>
                        <a:t>Bạch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</a:rPr>
                        <a:t>Mã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1 444 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534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Phan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</a:rPr>
                        <a:t> Xi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</a:rPr>
                        <a:t>Păng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3 143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</a:rPr>
                        <a:t> m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87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Pu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</a:rPr>
                        <a:t> Ta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</a:rPr>
                        <a:t>Leng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3 096 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444857"/>
                  </a:ext>
                </a:extLst>
              </a:tr>
            </a:tbl>
          </a:graphicData>
        </a:graphic>
      </p:graphicFrame>
      <p:grpSp>
        <p:nvGrpSpPr>
          <p:cNvPr id="41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421353" y="233363"/>
            <a:ext cx="10471449" cy="772866"/>
            <a:chOff x="1169225" y="178783"/>
            <a:chExt cx="10471449" cy="772866"/>
          </a:xfrm>
        </p:grpSpPr>
        <p:sp>
          <p:nvSpPr>
            <p:cNvPr id="42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989037" y="178783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err="1"/>
                <a:t>Quan</a:t>
              </a:r>
              <a:r>
                <a:rPr lang="en-US" sz="4000" b="1" dirty="0"/>
                <a:t> </a:t>
              </a:r>
              <a:r>
                <a:rPr lang="en-US" sz="4000" b="1" dirty="0" err="1"/>
                <a:t>sát</a:t>
              </a:r>
              <a:r>
                <a:rPr lang="en-US" sz="4000" b="1" dirty="0"/>
                <a:t> </a:t>
              </a:r>
              <a:r>
                <a:rPr lang="en-US" sz="4000" b="1" dirty="0" err="1"/>
                <a:t>bảng</a:t>
              </a:r>
              <a:r>
                <a:rPr lang="en-US" sz="4000" b="1" dirty="0"/>
                <a:t> </a:t>
              </a:r>
              <a:r>
                <a:rPr lang="en-US" sz="4000" b="1" dirty="0" err="1"/>
                <a:t>bên</a:t>
              </a:r>
              <a:r>
                <a:rPr lang="en-US" sz="4000" b="1" dirty="0"/>
                <a:t> </a:t>
              </a:r>
              <a:r>
                <a:rPr lang="en-US" sz="4000" b="1" dirty="0" err="1"/>
                <a:t>và</a:t>
              </a:r>
              <a:r>
                <a:rPr lang="en-US" sz="4000" b="1" dirty="0"/>
                <a:t> </a:t>
              </a:r>
              <a:r>
                <a:rPr lang="en-US" sz="4000" b="1" dirty="0" err="1"/>
                <a:t>cho</a:t>
              </a:r>
              <a:r>
                <a:rPr lang="en-US" sz="4000" b="1" dirty="0"/>
                <a:t> </a:t>
              </a:r>
              <a:r>
                <a:rPr lang="en-US" sz="4000" b="1" dirty="0" err="1"/>
                <a:t>biết</a:t>
              </a:r>
              <a:r>
                <a:rPr lang="en-US" sz="4000" b="1" dirty="0"/>
                <a:t>:</a:t>
              </a:r>
              <a:endParaRPr lang="vi-VN" sz="4000" b="1" dirty="0"/>
            </a:p>
          </p:txBody>
        </p:sp>
        <p:sp>
          <p:nvSpPr>
            <p:cNvPr id="43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44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2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559483" y="2170578"/>
            <a:ext cx="58322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Ta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có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ngọn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núi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cao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nhất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là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ngọn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Phan Xi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Păng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45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553650" y="3319482"/>
            <a:ext cx="58839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Ta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có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ngọn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núi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cao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nhì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là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Pu Ta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Leng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54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1768280" y="5641921"/>
            <a:ext cx="9673703" cy="783193"/>
          </a:xfrm>
          <a:prstGeom prst="roundRect">
            <a:avLst/>
          </a:prstGeom>
          <a:noFill/>
          <a:ln w="38100">
            <a:solidFill>
              <a:srgbClr val="FF505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Clr>
                <a:srgbClr val="FE5E5E"/>
              </a:buClr>
            </a:pPr>
            <a:r>
              <a:rPr lang="en-US" sz="4000" b="1" dirty="0">
                <a:solidFill>
                  <a:srgbClr val="FF0000"/>
                </a:solidFill>
              </a:rPr>
              <a:t>Phan Xi </a:t>
            </a:r>
            <a:r>
              <a:rPr lang="en-US" sz="4000" b="1" dirty="0" err="1">
                <a:solidFill>
                  <a:srgbClr val="FF0000"/>
                </a:solidFill>
              </a:rPr>
              <a:t>Păng</a:t>
            </a:r>
            <a:r>
              <a:rPr lang="en-US" sz="4000" b="1" dirty="0">
                <a:solidFill>
                  <a:srgbClr val="FF0000"/>
                </a:solidFill>
              </a:rPr>
              <a:t>, </a:t>
            </a:r>
          </a:p>
        </p:txBody>
      </p:sp>
      <p:sp>
        <p:nvSpPr>
          <p:cNvPr id="28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532763" y="4426950"/>
            <a:ext cx="58322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Ta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có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ngọn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núi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thấp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nhất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là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ngọn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Bà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Đen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870582" y="5674290"/>
            <a:ext cx="25658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FE5E5E"/>
              </a:buClr>
            </a:pPr>
            <a:r>
              <a:rPr lang="en-US" sz="4000" b="1" dirty="0">
                <a:solidFill>
                  <a:srgbClr val="FF0000"/>
                </a:solidFill>
              </a:rPr>
              <a:t>Pu Ta </a:t>
            </a:r>
            <a:r>
              <a:rPr lang="en-US" sz="4000" b="1" dirty="0" err="1">
                <a:solidFill>
                  <a:srgbClr val="FF0000"/>
                </a:solidFill>
              </a:rPr>
              <a:t>Leng</a:t>
            </a:r>
            <a:r>
              <a:rPr lang="en-US" sz="40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348972" y="5667823"/>
            <a:ext cx="21659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FE5E5E"/>
              </a:buClr>
            </a:pPr>
            <a:r>
              <a:rPr lang="en-US" sz="4000" b="1" dirty="0" err="1">
                <a:solidFill>
                  <a:srgbClr val="FF0000"/>
                </a:solidFill>
              </a:rPr>
              <a:t>Bạch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Mã</a:t>
            </a:r>
            <a:r>
              <a:rPr lang="en-US" sz="40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412747" y="5658731"/>
            <a:ext cx="18389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FE5E5E"/>
              </a:buClr>
            </a:pPr>
            <a:r>
              <a:rPr lang="en-US" sz="4000" b="1" dirty="0" err="1">
                <a:solidFill>
                  <a:srgbClr val="FF0000"/>
                </a:solidFill>
              </a:rPr>
              <a:t>Bà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Đen</a:t>
            </a:r>
            <a:r>
              <a:rPr lang="en-US" sz="40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46949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5" grpId="0"/>
      <p:bldP spid="45" grpId="0"/>
      <p:bldP spid="54" grpId="0" animBg="1"/>
      <p:bldP spid="28" grpId="0"/>
      <p:bldP spid="6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2945" b="44001"/>
          <a:stretch>
            <a:fillRect/>
          </a:stretch>
        </p:blipFill>
        <p:spPr>
          <a:xfrm>
            <a:off x="-1" y="2283967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0400605" y="5465963"/>
            <a:ext cx="1674648" cy="1255986"/>
          </a:xfrm>
          <a:prstGeom prst="rect">
            <a:avLst/>
          </a:prstGeom>
        </p:spPr>
      </p:pic>
      <p:sp>
        <p:nvSpPr>
          <p:cNvPr id="20" name="Rectangle: Rounded Corners 5">
            <a:extLst>
              <a:ext uri="{FF2B5EF4-FFF2-40B4-BE49-F238E27FC236}">
                <a16:creationId xmlns:a16="http://schemas.microsoft.com/office/drawing/2014/main" id="{A406E221-8584-911B-1F38-1C5BA726D393}"/>
              </a:ext>
            </a:extLst>
          </p:cNvPr>
          <p:cNvSpPr/>
          <p:nvPr/>
        </p:nvSpPr>
        <p:spPr>
          <a:xfrm>
            <a:off x="209391" y="143381"/>
            <a:ext cx="11773220" cy="6594948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421353" y="233363"/>
            <a:ext cx="10471449" cy="772866"/>
            <a:chOff x="1169225" y="178783"/>
            <a:chExt cx="10471449" cy="772866"/>
          </a:xfrm>
        </p:grpSpPr>
        <p:sp>
          <p:nvSpPr>
            <p:cNvPr id="42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989037" y="178783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err="1"/>
                <a:t>Làm</a:t>
              </a:r>
              <a:r>
                <a:rPr lang="en-US" sz="4000" b="1" dirty="0"/>
                <a:t> </a:t>
              </a:r>
              <a:r>
                <a:rPr lang="en-US" sz="4000" b="1" dirty="0" err="1"/>
                <a:t>tròn</a:t>
              </a:r>
              <a:r>
                <a:rPr lang="en-US" sz="4000" b="1" dirty="0"/>
                <a:t> số </a:t>
              </a:r>
              <a:r>
                <a:rPr lang="en-US" sz="4000" b="1" dirty="0" err="1"/>
                <a:t>đến</a:t>
              </a:r>
              <a:r>
                <a:rPr lang="en-US" sz="4000" b="1" dirty="0"/>
                <a:t> </a:t>
              </a:r>
              <a:r>
                <a:rPr lang="en-US" sz="4000" b="1" dirty="0" err="1"/>
                <a:t>hàng</a:t>
              </a:r>
              <a:r>
                <a:rPr lang="en-US" sz="4000" b="1" dirty="0"/>
                <a:t> </a:t>
              </a:r>
              <a:r>
                <a:rPr lang="en-US" sz="4000" b="1" dirty="0" err="1"/>
                <a:t>nghìn</a:t>
              </a:r>
              <a:r>
                <a:rPr lang="en-US" sz="4000" b="1" dirty="0"/>
                <a:t>.</a:t>
              </a:r>
              <a:endParaRPr lang="vi-VN" sz="4000" b="1" dirty="0"/>
            </a:p>
          </p:txBody>
        </p:sp>
        <p:sp>
          <p:nvSpPr>
            <p:cNvPr id="43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44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3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1041302" y="758821"/>
            <a:ext cx="50593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E5E5E"/>
              </a:buClr>
            </a:pPr>
            <a:r>
              <a:rPr lang="en-US" sz="3500" dirty="0" err="1">
                <a:solidFill>
                  <a:srgbClr val="FE5E5E"/>
                </a:solidFill>
              </a:rPr>
              <a:t>Ví</a:t>
            </a:r>
            <a:r>
              <a:rPr lang="en-US" sz="3500" dirty="0">
                <a:solidFill>
                  <a:srgbClr val="FE5E5E"/>
                </a:solidFill>
              </a:rPr>
              <a:t> </a:t>
            </a:r>
            <a:r>
              <a:rPr lang="en-US" sz="3500" dirty="0" err="1">
                <a:solidFill>
                  <a:srgbClr val="FE5E5E"/>
                </a:solidFill>
              </a:rPr>
              <a:t>dụ</a:t>
            </a:r>
            <a:r>
              <a:rPr lang="en-US" sz="3500" dirty="0">
                <a:solidFill>
                  <a:srgbClr val="FE5E5E"/>
                </a:solidFill>
              </a:rPr>
              <a:t>: </a:t>
            </a:r>
          </a:p>
          <a:p>
            <a:pPr algn="just">
              <a:buClr>
                <a:srgbClr val="FE5E5E"/>
              </a:buClr>
            </a:pP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7 075, 7 152, 7 301, 7 485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034327" y="1586455"/>
            <a:ext cx="5362768" cy="1113246"/>
            <a:chOff x="5465218" y="1841407"/>
            <a:chExt cx="5362768" cy="1113246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5531548" y="1841407"/>
              <a:ext cx="4356045" cy="1710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5531548" y="2952918"/>
              <a:ext cx="4356045" cy="173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5465218" y="2094057"/>
              <a:ext cx="53627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buClr>
                  <a:srgbClr val="FE5E5E"/>
                </a:buClr>
              </a:pPr>
              <a:r>
                <a:rPr lang="en-US" sz="3000" i="1" dirty="0" err="1">
                  <a:solidFill>
                    <a:schemeClr val="accent5">
                      <a:lumMod val="75000"/>
                    </a:schemeClr>
                  </a:solidFill>
                </a:rPr>
                <a:t>Làm</a:t>
              </a:r>
              <a:r>
                <a:rPr lang="en-US" sz="3000" i="1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US" sz="3000" i="1" dirty="0" err="1">
                  <a:solidFill>
                    <a:schemeClr val="accent5">
                      <a:lumMod val="75000"/>
                    </a:schemeClr>
                  </a:solidFill>
                </a:rPr>
                <a:t>tròn</a:t>
              </a:r>
              <a:r>
                <a:rPr lang="en-US" sz="3000" i="1" dirty="0">
                  <a:solidFill>
                    <a:schemeClr val="accent5">
                      <a:lumMod val="75000"/>
                    </a:schemeClr>
                  </a:solidFill>
                </a:rPr>
                <a:t> số </a:t>
              </a:r>
              <a:r>
                <a:rPr lang="en-US" sz="3000" i="1" dirty="0" err="1">
                  <a:solidFill>
                    <a:schemeClr val="accent5">
                      <a:lumMod val="75000"/>
                    </a:schemeClr>
                  </a:solidFill>
                </a:rPr>
                <a:t>đến</a:t>
              </a:r>
              <a:r>
                <a:rPr lang="en-US" sz="3000" i="1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US" sz="3000" i="1" dirty="0" err="1">
                  <a:solidFill>
                    <a:schemeClr val="accent5">
                      <a:lumMod val="75000"/>
                    </a:schemeClr>
                  </a:solidFill>
                </a:rPr>
                <a:t>hàng</a:t>
              </a:r>
              <a:r>
                <a:rPr lang="en-US" sz="3000" i="1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US" sz="3000" i="1" dirty="0" err="1">
                  <a:solidFill>
                    <a:schemeClr val="accent5">
                      <a:lumMod val="75000"/>
                    </a:schemeClr>
                  </a:solidFill>
                </a:rPr>
                <a:t>nghìn</a:t>
              </a:r>
              <a:endParaRPr lang="en-US" sz="3000" i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034935" y="2194395"/>
            <a:ext cx="4870244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rgbClr val="FE5E5E"/>
              </a:buClr>
            </a:pP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7 522, 7 608, 7 800, 7 950</a:t>
            </a:r>
          </a:p>
        </p:txBody>
      </p:sp>
      <p:sp>
        <p:nvSpPr>
          <p:cNvPr id="61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661834" y="3193708"/>
            <a:ext cx="1048668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2">
                    <a:lumMod val="25000"/>
                  </a:schemeClr>
                </a:solidFill>
              </a:rPr>
              <a:t>Các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 số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</a:rPr>
              <a:t>được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</a:rPr>
              <a:t>làm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</a:rPr>
              <a:t>tròn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</a:rPr>
              <a:t>đến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</a:rPr>
              <a:t>hàng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</a:rPr>
              <a:t>nào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?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2">
                    <a:lumMod val="25000"/>
                  </a:schemeClr>
                </a:solidFill>
              </a:rPr>
              <a:t>Cần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</a:rPr>
              <a:t>quan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</a:rPr>
              <a:t>sát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</a:rPr>
              <a:t>chữ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 số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</a:rPr>
              <a:t>hàng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</a:rPr>
              <a:t>nào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?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2">
                    <a:lumMod val="25000"/>
                  </a:schemeClr>
                </a:solidFill>
              </a:rPr>
              <a:t>Các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</a:rPr>
              <a:t>chữ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 số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</a:rPr>
              <a:t>hàng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</a:rPr>
              <a:t>trăm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</a:rPr>
              <a:t>là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 1, 2, 3, 4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</a:rPr>
              <a:t>thì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</a:rPr>
              <a:t>sao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?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2">
                    <a:lumMod val="25000"/>
                  </a:schemeClr>
                </a:solidFill>
              </a:rPr>
              <a:t>Các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</a:rPr>
              <a:t>chữ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 số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</a:rPr>
              <a:t>hàng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</a:rPr>
              <a:t>trăm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</a:rPr>
              <a:t>là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 5, 6, 7, 8, 9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</a:rPr>
              <a:t>thì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</a:rPr>
              <a:t>sao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?</a:t>
            </a:r>
          </a:p>
        </p:txBody>
      </p:sp>
      <p:grpSp>
        <p:nvGrpSpPr>
          <p:cNvPr id="80" name="Nhóm 28">
            <a:extLst>
              <a:ext uri="{FF2B5EF4-FFF2-40B4-BE49-F238E27FC236}">
                <a16:creationId xmlns:a16="http://schemas.microsoft.com/office/drawing/2014/main" id="{026CF060-679C-C2D0-6BBA-2FBE93896F18}"/>
              </a:ext>
            </a:extLst>
          </p:cNvPr>
          <p:cNvGrpSpPr/>
          <p:nvPr/>
        </p:nvGrpSpPr>
        <p:grpSpPr>
          <a:xfrm>
            <a:off x="6227549" y="-225814"/>
            <a:ext cx="7150094" cy="1907409"/>
            <a:chOff x="6827505" y="-127347"/>
            <a:chExt cx="5285030" cy="1460066"/>
          </a:xfrm>
        </p:grpSpPr>
        <p:grpSp>
          <p:nvGrpSpPr>
            <p:cNvPr id="81" name="Nhóm 25">
              <a:extLst>
                <a:ext uri="{FF2B5EF4-FFF2-40B4-BE49-F238E27FC236}">
                  <a16:creationId xmlns:a16="http://schemas.microsoft.com/office/drawing/2014/main" id="{E3F9D58F-118D-5F7D-416E-69F92472F6EB}"/>
                </a:ext>
              </a:extLst>
            </p:cNvPr>
            <p:cNvGrpSpPr/>
            <p:nvPr/>
          </p:nvGrpSpPr>
          <p:grpSpPr>
            <a:xfrm>
              <a:off x="6827505" y="443917"/>
              <a:ext cx="5285030" cy="613085"/>
              <a:chOff x="6827505" y="354814"/>
              <a:chExt cx="5285030" cy="613085"/>
            </a:xfrm>
          </p:grpSpPr>
          <p:sp>
            <p:nvSpPr>
              <p:cNvPr id="84" name="Rectangle: Rounded Corners 1">
                <a:extLst>
                  <a:ext uri="{FF2B5EF4-FFF2-40B4-BE49-F238E27FC236}">
                    <a16:creationId xmlns:a16="http://schemas.microsoft.com/office/drawing/2014/main" id="{20450505-C40C-CF54-BCA3-5889965AFA39}"/>
                  </a:ext>
                </a:extLst>
              </p:cNvPr>
              <p:cNvSpPr/>
              <p:nvPr/>
            </p:nvSpPr>
            <p:spPr>
              <a:xfrm>
                <a:off x="7851018" y="425822"/>
                <a:ext cx="3190568" cy="542077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800" b="1" dirty="0">
                  <a:latin typeface="#9Slide07 IcielLa Chic Pro Shad" panose="02000506090000020004" pitchFamily="2" charset="0"/>
                </a:endParaRPr>
              </a:p>
            </p:txBody>
          </p:sp>
          <p:sp>
            <p:nvSpPr>
              <p:cNvPr id="85" name="TextBox 10">
                <a:extLst>
                  <a:ext uri="{FF2B5EF4-FFF2-40B4-BE49-F238E27FC236}">
                    <a16:creationId xmlns:a16="http://schemas.microsoft.com/office/drawing/2014/main" id="{9F8338B3-350B-30C0-0E38-B4BF12E28981}"/>
                  </a:ext>
                </a:extLst>
              </p:cNvPr>
              <p:cNvSpPr txBox="1"/>
              <p:nvPr/>
            </p:nvSpPr>
            <p:spPr>
              <a:xfrm>
                <a:off x="6827505" y="354814"/>
                <a:ext cx="5285030" cy="546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35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Cùng</a:t>
                </a:r>
                <a:r>
                  <a:rPr lang="en-US" sz="35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 </a:t>
                </a:r>
                <a:r>
                  <a:rPr lang="en-US" sz="35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tìm</a:t>
                </a:r>
                <a:r>
                  <a:rPr lang="en-US" sz="35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 </a:t>
                </a:r>
                <a:r>
                  <a:rPr lang="en-US" sz="35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hiểu</a:t>
                </a:r>
                <a:r>
                  <a:rPr lang="en-US" sz="35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 </a:t>
                </a:r>
                <a:r>
                  <a:rPr lang="en-US" sz="35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ví</a:t>
                </a:r>
                <a:r>
                  <a:rPr lang="en-US" sz="35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 </a:t>
                </a:r>
                <a:r>
                  <a:rPr lang="en-US" sz="35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dụ</a:t>
                </a:r>
                <a:r>
                  <a:rPr lang="en-US" sz="35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:</a:t>
                </a:r>
              </a:p>
            </p:txBody>
          </p:sp>
        </p:grpSp>
        <p:pic>
          <p:nvPicPr>
            <p:cNvPr id="82" name="Hình ảnh 26">
              <a:extLst>
                <a:ext uri="{FF2B5EF4-FFF2-40B4-BE49-F238E27FC236}">
                  <a16:creationId xmlns:a16="http://schemas.microsoft.com/office/drawing/2014/main" id="{56E01EE8-471E-40C4-FA53-95E1A825D6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20" t="50000" r="21155"/>
            <a:stretch/>
          </p:blipFill>
          <p:spPr>
            <a:xfrm rot="958498">
              <a:off x="7196681" y="-127347"/>
              <a:ext cx="1171718" cy="1437505"/>
            </a:xfrm>
            <a:prstGeom prst="rect">
              <a:avLst/>
            </a:prstGeom>
          </p:spPr>
        </p:pic>
        <p:pic>
          <p:nvPicPr>
            <p:cNvPr id="83" name="Hình ảnh 27">
              <a:extLst>
                <a:ext uri="{FF2B5EF4-FFF2-40B4-BE49-F238E27FC236}">
                  <a16:creationId xmlns:a16="http://schemas.microsoft.com/office/drawing/2014/main" id="{2DBEFB56-6E7B-604E-6C12-0104ECB18E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20" t="50000" r="21155"/>
            <a:stretch/>
          </p:blipFill>
          <p:spPr>
            <a:xfrm rot="958498">
              <a:off x="10399890" y="-104786"/>
              <a:ext cx="1171718" cy="14375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70330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4" grpId="0"/>
      <p:bldP spid="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2945" b="44001"/>
          <a:stretch>
            <a:fillRect/>
          </a:stretch>
        </p:blipFill>
        <p:spPr>
          <a:xfrm>
            <a:off x="-1" y="2283967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0400605" y="5465963"/>
            <a:ext cx="1674648" cy="1255986"/>
          </a:xfrm>
          <a:prstGeom prst="rect">
            <a:avLst/>
          </a:prstGeom>
        </p:spPr>
      </p:pic>
      <p:sp>
        <p:nvSpPr>
          <p:cNvPr id="20" name="Rectangle: Rounded Corners 5">
            <a:extLst>
              <a:ext uri="{FF2B5EF4-FFF2-40B4-BE49-F238E27FC236}">
                <a16:creationId xmlns:a16="http://schemas.microsoft.com/office/drawing/2014/main" id="{A406E221-8584-911B-1F38-1C5BA726D393}"/>
              </a:ext>
            </a:extLst>
          </p:cNvPr>
          <p:cNvSpPr/>
          <p:nvPr/>
        </p:nvSpPr>
        <p:spPr>
          <a:xfrm>
            <a:off x="209391" y="143381"/>
            <a:ext cx="11773220" cy="6594948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421353" y="233363"/>
            <a:ext cx="10471449" cy="772866"/>
            <a:chOff x="1169225" y="178783"/>
            <a:chExt cx="10471449" cy="772866"/>
          </a:xfrm>
        </p:grpSpPr>
        <p:sp>
          <p:nvSpPr>
            <p:cNvPr id="42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989037" y="178783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err="1"/>
                <a:t>Làm</a:t>
              </a:r>
              <a:r>
                <a:rPr lang="en-US" sz="4000" b="1" dirty="0"/>
                <a:t> </a:t>
              </a:r>
              <a:r>
                <a:rPr lang="en-US" sz="4000" b="1" dirty="0" err="1"/>
                <a:t>tròn</a:t>
              </a:r>
              <a:r>
                <a:rPr lang="en-US" sz="4000" b="1" dirty="0"/>
                <a:t> số </a:t>
              </a:r>
              <a:r>
                <a:rPr lang="en-US" sz="4000" b="1" dirty="0" err="1"/>
                <a:t>đến</a:t>
              </a:r>
              <a:r>
                <a:rPr lang="en-US" sz="4000" b="1" dirty="0"/>
                <a:t> </a:t>
              </a:r>
              <a:r>
                <a:rPr lang="en-US" sz="4000" b="1" dirty="0" err="1"/>
                <a:t>hàng</a:t>
              </a:r>
              <a:r>
                <a:rPr lang="en-US" sz="4000" b="1" dirty="0"/>
                <a:t> </a:t>
              </a:r>
              <a:r>
                <a:rPr lang="en-US" sz="4000" b="1" dirty="0" err="1"/>
                <a:t>nghìn</a:t>
              </a:r>
              <a:r>
                <a:rPr lang="en-US" sz="4000" b="1" dirty="0"/>
                <a:t>.</a:t>
              </a:r>
              <a:endParaRPr lang="vi-VN" sz="4000" b="1" dirty="0"/>
            </a:p>
          </p:txBody>
        </p:sp>
        <p:sp>
          <p:nvSpPr>
            <p:cNvPr id="43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44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3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Nhóm 28">
            <a:extLst>
              <a:ext uri="{FF2B5EF4-FFF2-40B4-BE49-F238E27FC236}">
                <a16:creationId xmlns:a16="http://schemas.microsoft.com/office/drawing/2014/main" id="{026CF060-679C-C2D0-6BBA-2FBE93896F18}"/>
              </a:ext>
            </a:extLst>
          </p:cNvPr>
          <p:cNvGrpSpPr/>
          <p:nvPr/>
        </p:nvGrpSpPr>
        <p:grpSpPr>
          <a:xfrm>
            <a:off x="6227549" y="-225814"/>
            <a:ext cx="7150094" cy="1907409"/>
            <a:chOff x="6827505" y="-127347"/>
            <a:chExt cx="5285030" cy="1460066"/>
          </a:xfrm>
        </p:grpSpPr>
        <p:grpSp>
          <p:nvGrpSpPr>
            <p:cNvPr id="49" name="Nhóm 25">
              <a:extLst>
                <a:ext uri="{FF2B5EF4-FFF2-40B4-BE49-F238E27FC236}">
                  <a16:creationId xmlns:a16="http://schemas.microsoft.com/office/drawing/2014/main" id="{E3F9D58F-118D-5F7D-416E-69F92472F6EB}"/>
                </a:ext>
              </a:extLst>
            </p:cNvPr>
            <p:cNvGrpSpPr/>
            <p:nvPr/>
          </p:nvGrpSpPr>
          <p:grpSpPr>
            <a:xfrm>
              <a:off x="6827505" y="443917"/>
              <a:ext cx="5285030" cy="613085"/>
              <a:chOff x="6827505" y="354814"/>
              <a:chExt cx="5285030" cy="613085"/>
            </a:xfrm>
          </p:grpSpPr>
          <p:sp>
            <p:nvSpPr>
              <p:cNvPr id="52" name="Rectangle: Rounded Corners 1">
                <a:extLst>
                  <a:ext uri="{FF2B5EF4-FFF2-40B4-BE49-F238E27FC236}">
                    <a16:creationId xmlns:a16="http://schemas.microsoft.com/office/drawing/2014/main" id="{20450505-C40C-CF54-BCA3-5889965AFA39}"/>
                  </a:ext>
                </a:extLst>
              </p:cNvPr>
              <p:cNvSpPr/>
              <p:nvPr/>
            </p:nvSpPr>
            <p:spPr>
              <a:xfrm>
                <a:off x="7851018" y="425822"/>
                <a:ext cx="3190568" cy="542077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800" b="1" dirty="0">
                  <a:latin typeface="#9Slide07 IcielLa Chic Pro Shad" panose="02000506090000020004" pitchFamily="2" charset="0"/>
                </a:endParaRPr>
              </a:p>
            </p:txBody>
          </p:sp>
          <p:sp>
            <p:nvSpPr>
              <p:cNvPr id="73" name="TextBox 10">
                <a:extLst>
                  <a:ext uri="{FF2B5EF4-FFF2-40B4-BE49-F238E27FC236}">
                    <a16:creationId xmlns:a16="http://schemas.microsoft.com/office/drawing/2014/main" id="{9F8338B3-350B-30C0-0E38-B4BF12E28981}"/>
                  </a:ext>
                </a:extLst>
              </p:cNvPr>
              <p:cNvSpPr txBox="1"/>
              <p:nvPr/>
            </p:nvSpPr>
            <p:spPr>
              <a:xfrm>
                <a:off x="6827505" y="354814"/>
                <a:ext cx="5285030" cy="546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35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Cùng</a:t>
                </a:r>
                <a:r>
                  <a:rPr lang="en-US" sz="35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 </a:t>
                </a:r>
                <a:r>
                  <a:rPr lang="en-US" sz="35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tìm</a:t>
                </a:r>
                <a:r>
                  <a:rPr lang="en-US" sz="35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 </a:t>
                </a:r>
                <a:r>
                  <a:rPr lang="en-US" sz="35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hiểu</a:t>
                </a:r>
                <a:r>
                  <a:rPr lang="en-US" sz="35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 </a:t>
                </a:r>
                <a:r>
                  <a:rPr lang="en-US" sz="35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ví</a:t>
                </a:r>
                <a:r>
                  <a:rPr lang="en-US" sz="35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 </a:t>
                </a:r>
                <a:r>
                  <a:rPr lang="en-US" sz="35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dụ</a:t>
                </a:r>
                <a:r>
                  <a:rPr lang="en-US" sz="35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:</a:t>
                </a:r>
              </a:p>
            </p:txBody>
          </p:sp>
        </p:grpSp>
        <p:pic>
          <p:nvPicPr>
            <p:cNvPr id="50" name="Hình ảnh 26">
              <a:extLst>
                <a:ext uri="{FF2B5EF4-FFF2-40B4-BE49-F238E27FC236}">
                  <a16:creationId xmlns:a16="http://schemas.microsoft.com/office/drawing/2014/main" id="{56E01EE8-471E-40C4-FA53-95E1A825D6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20" t="50000" r="21155"/>
            <a:stretch/>
          </p:blipFill>
          <p:spPr>
            <a:xfrm rot="958498">
              <a:off x="7196681" y="-127347"/>
              <a:ext cx="1171718" cy="1437505"/>
            </a:xfrm>
            <a:prstGeom prst="rect">
              <a:avLst/>
            </a:prstGeom>
          </p:spPr>
        </p:pic>
        <p:pic>
          <p:nvPicPr>
            <p:cNvPr id="51" name="Hình ảnh 27">
              <a:extLst>
                <a:ext uri="{FF2B5EF4-FFF2-40B4-BE49-F238E27FC236}">
                  <a16:creationId xmlns:a16="http://schemas.microsoft.com/office/drawing/2014/main" id="{2DBEFB56-6E7B-604E-6C12-0104ECB18E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20" t="50000" r="21155"/>
            <a:stretch/>
          </p:blipFill>
          <p:spPr>
            <a:xfrm rot="958498">
              <a:off x="10399890" y="-104786"/>
              <a:ext cx="1171718" cy="1437505"/>
            </a:xfrm>
            <a:prstGeom prst="rect">
              <a:avLst/>
            </a:prstGeom>
          </p:spPr>
        </p:pic>
      </p:grpSp>
      <p:sp>
        <p:nvSpPr>
          <p:cNvPr id="34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1041302" y="758821"/>
            <a:ext cx="50593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E5E5E"/>
              </a:buClr>
            </a:pPr>
            <a:r>
              <a:rPr lang="en-US" sz="3500" b="1" dirty="0" err="1">
                <a:solidFill>
                  <a:srgbClr val="FF0000"/>
                </a:solidFill>
              </a:rPr>
              <a:t>Ví</a:t>
            </a:r>
            <a:r>
              <a:rPr lang="en-US" sz="3500" b="1" dirty="0">
                <a:solidFill>
                  <a:srgbClr val="FF0000"/>
                </a:solidFill>
              </a:rPr>
              <a:t> </a:t>
            </a:r>
            <a:r>
              <a:rPr lang="en-US" sz="3500" b="1" dirty="0" err="1">
                <a:solidFill>
                  <a:srgbClr val="FF0000"/>
                </a:solidFill>
              </a:rPr>
              <a:t>dụ</a:t>
            </a:r>
            <a:r>
              <a:rPr lang="en-US" sz="3500" b="1" dirty="0">
                <a:solidFill>
                  <a:srgbClr val="FF0000"/>
                </a:solidFill>
              </a:rPr>
              <a:t>: </a:t>
            </a:r>
          </a:p>
          <a:p>
            <a:pPr algn="just">
              <a:buClr>
                <a:srgbClr val="FE5E5E"/>
              </a:buClr>
            </a:pP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7 075, 7 152, 7 301, 7 485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034327" y="1586455"/>
            <a:ext cx="5362768" cy="1113246"/>
            <a:chOff x="5465218" y="1841407"/>
            <a:chExt cx="5362768" cy="1113246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5531548" y="1841407"/>
              <a:ext cx="4356045" cy="1710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5531548" y="2952918"/>
              <a:ext cx="4356045" cy="173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5465218" y="2094057"/>
              <a:ext cx="53627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buClr>
                  <a:srgbClr val="FE5E5E"/>
                </a:buClr>
              </a:pPr>
              <a:r>
                <a:rPr lang="en-US" sz="3000" i="1" dirty="0" err="1">
                  <a:solidFill>
                    <a:schemeClr val="accent5">
                      <a:lumMod val="75000"/>
                    </a:schemeClr>
                  </a:solidFill>
                </a:rPr>
                <a:t>Làm</a:t>
              </a:r>
              <a:r>
                <a:rPr lang="en-US" sz="3000" i="1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US" sz="3000" i="1" dirty="0" err="1">
                  <a:solidFill>
                    <a:schemeClr val="accent5">
                      <a:lumMod val="75000"/>
                    </a:schemeClr>
                  </a:solidFill>
                </a:rPr>
                <a:t>tròn</a:t>
              </a:r>
              <a:r>
                <a:rPr lang="en-US" sz="3000" i="1" dirty="0">
                  <a:solidFill>
                    <a:schemeClr val="accent5">
                      <a:lumMod val="75000"/>
                    </a:schemeClr>
                  </a:solidFill>
                </a:rPr>
                <a:t> số </a:t>
              </a:r>
              <a:r>
                <a:rPr lang="en-US" sz="3000" i="1" dirty="0" err="1">
                  <a:solidFill>
                    <a:schemeClr val="accent5">
                      <a:lumMod val="75000"/>
                    </a:schemeClr>
                  </a:solidFill>
                </a:rPr>
                <a:t>đến</a:t>
              </a:r>
              <a:r>
                <a:rPr lang="en-US" sz="3000" i="1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US" sz="3000" i="1" dirty="0" err="1">
                  <a:solidFill>
                    <a:schemeClr val="accent5">
                      <a:lumMod val="75000"/>
                    </a:schemeClr>
                  </a:solidFill>
                </a:rPr>
                <a:t>hàng</a:t>
              </a:r>
              <a:r>
                <a:rPr lang="en-US" sz="3000" i="1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US" sz="3000" i="1" dirty="0" err="1">
                  <a:solidFill>
                    <a:schemeClr val="accent5">
                      <a:lumMod val="75000"/>
                    </a:schemeClr>
                  </a:solidFill>
                </a:rPr>
                <a:t>nghìn</a:t>
              </a:r>
              <a:endParaRPr lang="en-US" sz="3000" i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10456702" y="1282001"/>
            <a:ext cx="119616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rgbClr val="FE5E5E"/>
              </a:buClr>
            </a:pPr>
            <a:r>
              <a:rPr lang="en-US" sz="3500" b="1" dirty="0">
                <a:solidFill>
                  <a:srgbClr val="FF0000"/>
                </a:solidFill>
              </a:rPr>
              <a:t>7 000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0474273" y="2332219"/>
            <a:ext cx="119616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rgbClr val="FE5E5E"/>
              </a:buClr>
            </a:pPr>
            <a:r>
              <a:rPr lang="en-US" sz="3500" b="1" dirty="0">
                <a:solidFill>
                  <a:srgbClr val="FF0000"/>
                </a:solidFill>
              </a:rPr>
              <a:t>8 000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34935" y="2194395"/>
            <a:ext cx="4870244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rgbClr val="FE5E5E"/>
              </a:buClr>
            </a:pP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7 522, 7 608, 7 800, 7 950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40430" y="1282001"/>
            <a:ext cx="359211" cy="63094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0</a:t>
            </a:r>
            <a:endParaRPr lang="en-US" sz="3500" dirty="0"/>
          </a:p>
        </p:txBody>
      </p:sp>
      <p:sp>
        <p:nvSpPr>
          <p:cNvPr id="53" name="Rectangle 52"/>
          <p:cNvSpPr/>
          <p:nvPr/>
        </p:nvSpPr>
        <p:spPr>
          <a:xfrm>
            <a:off x="2564348" y="1297430"/>
            <a:ext cx="359211" cy="63094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1</a:t>
            </a:r>
            <a:endParaRPr lang="en-US" sz="3500" dirty="0"/>
          </a:p>
        </p:txBody>
      </p:sp>
      <p:sp>
        <p:nvSpPr>
          <p:cNvPr id="54" name="Rectangle 53"/>
          <p:cNvSpPr/>
          <p:nvPr/>
        </p:nvSpPr>
        <p:spPr>
          <a:xfrm>
            <a:off x="3776848" y="1305406"/>
            <a:ext cx="359211" cy="63094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3</a:t>
            </a:r>
            <a:endParaRPr lang="en-US" sz="3500" dirty="0"/>
          </a:p>
        </p:txBody>
      </p:sp>
      <p:sp>
        <p:nvSpPr>
          <p:cNvPr id="55" name="Rectangle 54"/>
          <p:cNvSpPr/>
          <p:nvPr/>
        </p:nvSpPr>
        <p:spPr>
          <a:xfrm>
            <a:off x="4989348" y="1296023"/>
            <a:ext cx="359211" cy="63094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4</a:t>
            </a:r>
            <a:endParaRPr lang="en-US" sz="3500" dirty="0"/>
          </a:p>
        </p:txBody>
      </p:sp>
      <p:sp>
        <p:nvSpPr>
          <p:cNvPr id="57" name="Rectangle 56"/>
          <p:cNvSpPr/>
          <p:nvPr/>
        </p:nvSpPr>
        <p:spPr>
          <a:xfrm>
            <a:off x="1345538" y="2194395"/>
            <a:ext cx="359211" cy="63094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5</a:t>
            </a:r>
            <a:endParaRPr lang="en-US" sz="3500" dirty="0"/>
          </a:p>
        </p:txBody>
      </p:sp>
      <p:sp>
        <p:nvSpPr>
          <p:cNvPr id="58" name="Rectangle 57"/>
          <p:cNvSpPr/>
          <p:nvPr/>
        </p:nvSpPr>
        <p:spPr>
          <a:xfrm>
            <a:off x="2564347" y="2198661"/>
            <a:ext cx="359211" cy="63094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6</a:t>
            </a:r>
            <a:endParaRPr lang="en-US" sz="3500" dirty="0"/>
          </a:p>
        </p:txBody>
      </p:sp>
      <p:sp>
        <p:nvSpPr>
          <p:cNvPr id="59" name="Rectangle 58"/>
          <p:cNvSpPr/>
          <p:nvPr/>
        </p:nvSpPr>
        <p:spPr>
          <a:xfrm>
            <a:off x="3776848" y="2201725"/>
            <a:ext cx="359211" cy="63094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8</a:t>
            </a:r>
            <a:endParaRPr lang="en-US" sz="3500" dirty="0"/>
          </a:p>
        </p:txBody>
      </p:sp>
      <p:sp>
        <p:nvSpPr>
          <p:cNvPr id="60" name="Rectangle 59"/>
          <p:cNvSpPr/>
          <p:nvPr/>
        </p:nvSpPr>
        <p:spPr>
          <a:xfrm>
            <a:off x="4978753" y="2192544"/>
            <a:ext cx="359211" cy="63094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9</a:t>
            </a:r>
            <a:endParaRPr lang="en-US" sz="3500" dirty="0"/>
          </a:p>
        </p:txBody>
      </p:sp>
      <p:sp>
        <p:nvSpPr>
          <p:cNvPr id="61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434919" y="2941652"/>
            <a:ext cx="908920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Các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số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được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làm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tròn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đến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hàng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nghìn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62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446270" y="3460160"/>
            <a:ext cx="908920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Chúng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ta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cần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quan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sát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chữ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số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hàng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trăm</a:t>
            </a:r>
            <a:endParaRPr lang="en-US" sz="35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3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434919" y="4039091"/>
            <a:ext cx="115476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Các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chữ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số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hàng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trăm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là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1, 2, 3, 4,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thì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chữ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số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hàng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nghìn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giữ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nguyên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64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407995" y="5084857"/>
            <a:ext cx="115476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Các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chữ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số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hàng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trăm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là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5, 6, 7, 8, 9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thì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chữ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số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hàng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nghìn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thêm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1.</a:t>
            </a:r>
          </a:p>
        </p:txBody>
      </p:sp>
      <p:sp>
        <p:nvSpPr>
          <p:cNvPr id="65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421457" y="6066705"/>
            <a:ext cx="1154769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Sau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khi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làm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tròn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số, ta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được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số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tròn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nghìn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382558" y="1812913"/>
            <a:ext cx="3955406" cy="902435"/>
            <a:chOff x="1382558" y="1812913"/>
            <a:chExt cx="3955406" cy="902435"/>
          </a:xfrm>
        </p:grpSpPr>
        <p:grpSp>
          <p:nvGrpSpPr>
            <p:cNvPr id="33" name="Group 32"/>
            <p:cNvGrpSpPr/>
            <p:nvPr/>
          </p:nvGrpSpPr>
          <p:grpSpPr>
            <a:xfrm>
              <a:off x="1393373" y="1812913"/>
              <a:ext cx="3944591" cy="8870"/>
              <a:chOff x="1393373" y="1812913"/>
              <a:chExt cx="3944591" cy="887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1393373" y="1812913"/>
                <a:ext cx="311376" cy="0"/>
              </a:xfrm>
              <a:prstGeom prst="line">
                <a:avLst/>
              </a:prstGeom>
              <a:ln w="38100">
                <a:solidFill>
                  <a:srgbClr val="FF505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2612182" y="1821783"/>
                <a:ext cx="311376" cy="0"/>
              </a:xfrm>
              <a:prstGeom prst="line">
                <a:avLst/>
              </a:prstGeom>
              <a:ln w="38100">
                <a:solidFill>
                  <a:srgbClr val="FF505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3824683" y="1821783"/>
                <a:ext cx="311376" cy="0"/>
              </a:xfrm>
              <a:prstGeom prst="line">
                <a:avLst/>
              </a:prstGeom>
              <a:ln w="38100">
                <a:solidFill>
                  <a:srgbClr val="FF505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5026588" y="1812913"/>
                <a:ext cx="311376" cy="0"/>
              </a:xfrm>
              <a:prstGeom prst="line">
                <a:avLst/>
              </a:prstGeom>
              <a:ln w="38100">
                <a:solidFill>
                  <a:srgbClr val="FF505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1382558" y="2689096"/>
              <a:ext cx="3949699" cy="26252"/>
              <a:chOff x="1382558" y="2689096"/>
              <a:chExt cx="3949699" cy="26252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>
                <a:off x="1382558" y="2710183"/>
                <a:ext cx="311376" cy="0"/>
              </a:xfrm>
              <a:prstGeom prst="line">
                <a:avLst/>
              </a:prstGeom>
              <a:ln w="38100">
                <a:solidFill>
                  <a:srgbClr val="FF505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2612182" y="2715348"/>
                <a:ext cx="311376" cy="0"/>
              </a:xfrm>
              <a:prstGeom prst="line">
                <a:avLst/>
              </a:prstGeom>
              <a:ln w="38100">
                <a:solidFill>
                  <a:srgbClr val="FF505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3818976" y="2697966"/>
                <a:ext cx="311376" cy="0"/>
              </a:xfrm>
              <a:prstGeom prst="line">
                <a:avLst/>
              </a:prstGeom>
              <a:ln w="38100">
                <a:solidFill>
                  <a:srgbClr val="FF505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5020881" y="2689096"/>
                <a:ext cx="311376" cy="0"/>
              </a:xfrm>
              <a:prstGeom prst="line">
                <a:avLst/>
              </a:prstGeom>
              <a:ln w="38100">
                <a:solidFill>
                  <a:srgbClr val="FF505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845529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5" grpId="0"/>
      <p:bldP spid="23" grpId="0" animBg="1"/>
      <p:bldP spid="53" grpId="0" animBg="1"/>
      <p:bldP spid="54" grpId="0" animBg="1"/>
      <p:bldP spid="55" grpId="0" animBg="1"/>
      <p:bldP spid="57" grpId="0" animBg="1"/>
      <p:bldP spid="58" grpId="0" animBg="1"/>
      <p:bldP spid="59" grpId="0" animBg="1"/>
      <p:bldP spid="60" grpId="0" animBg="1"/>
      <p:bldP spid="61" grpId="0"/>
      <p:bldP spid="62" grpId="0"/>
      <p:bldP spid="63" grpId="0"/>
      <p:bldP spid="64" grpId="0"/>
      <p:bldP spid="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2945" b="44001"/>
          <a:stretch>
            <a:fillRect/>
          </a:stretch>
        </p:blipFill>
        <p:spPr>
          <a:xfrm>
            <a:off x="-1" y="2283967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0400605" y="5465963"/>
            <a:ext cx="1674648" cy="1255986"/>
          </a:xfrm>
          <a:prstGeom prst="rect">
            <a:avLst/>
          </a:prstGeom>
        </p:spPr>
      </p:pic>
      <p:sp>
        <p:nvSpPr>
          <p:cNvPr id="20" name="Rectangle: Rounded Corners 5">
            <a:extLst>
              <a:ext uri="{FF2B5EF4-FFF2-40B4-BE49-F238E27FC236}">
                <a16:creationId xmlns:a16="http://schemas.microsoft.com/office/drawing/2014/main" id="{A406E221-8584-911B-1F38-1C5BA726D393}"/>
              </a:ext>
            </a:extLst>
          </p:cNvPr>
          <p:cNvSpPr/>
          <p:nvPr/>
        </p:nvSpPr>
        <p:spPr>
          <a:xfrm>
            <a:off x="209391" y="143381"/>
            <a:ext cx="11773220" cy="6594948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421353" y="233363"/>
            <a:ext cx="10471449" cy="772866"/>
            <a:chOff x="1169225" y="178783"/>
            <a:chExt cx="10471449" cy="772866"/>
          </a:xfrm>
        </p:grpSpPr>
        <p:sp>
          <p:nvSpPr>
            <p:cNvPr id="42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989037" y="178783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err="1"/>
                <a:t>Làm</a:t>
              </a:r>
              <a:r>
                <a:rPr lang="en-US" sz="4000" b="1" dirty="0"/>
                <a:t> </a:t>
              </a:r>
              <a:r>
                <a:rPr lang="en-US" sz="4000" b="1" dirty="0" err="1"/>
                <a:t>tròn</a:t>
              </a:r>
              <a:r>
                <a:rPr lang="en-US" sz="4000" b="1" dirty="0"/>
                <a:t> số </a:t>
              </a:r>
              <a:r>
                <a:rPr lang="en-US" sz="4000" b="1" dirty="0" err="1"/>
                <a:t>đến</a:t>
              </a:r>
              <a:r>
                <a:rPr lang="en-US" sz="4000" b="1" dirty="0"/>
                <a:t> </a:t>
              </a:r>
              <a:r>
                <a:rPr lang="en-US" sz="4000" b="1" dirty="0" err="1"/>
                <a:t>hàng</a:t>
              </a:r>
              <a:r>
                <a:rPr lang="en-US" sz="4000" b="1" dirty="0"/>
                <a:t> </a:t>
              </a:r>
              <a:r>
                <a:rPr lang="en-US" sz="4000" b="1" dirty="0" err="1"/>
                <a:t>nghìn</a:t>
              </a:r>
              <a:r>
                <a:rPr lang="en-US" sz="4000" b="1" dirty="0"/>
                <a:t>.</a:t>
              </a:r>
              <a:endParaRPr lang="vi-VN" sz="4000" b="1" dirty="0"/>
            </a:p>
          </p:txBody>
        </p:sp>
        <p:sp>
          <p:nvSpPr>
            <p:cNvPr id="43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44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3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61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815502" y="1176815"/>
            <a:ext cx="1162402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 err="1">
                <a:solidFill>
                  <a:srgbClr val="FF0000"/>
                </a:solidFill>
              </a:rPr>
              <a:t>Khi</a:t>
            </a:r>
            <a:r>
              <a:rPr lang="en-US" sz="3500" dirty="0">
                <a:solidFill>
                  <a:srgbClr val="FF0000"/>
                </a:solidFill>
              </a:rPr>
              <a:t> </a:t>
            </a:r>
            <a:r>
              <a:rPr lang="en-US" sz="3500" b="1" dirty="0" err="1">
                <a:solidFill>
                  <a:srgbClr val="FF0000"/>
                </a:solidFill>
              </a:rPr>
              <a:t>làm</a:t>
            </a:r>
            <a:r>
              <a:rPr lang="en-US" sz="3500" b="1" dirty="0">
                <a:solidFill>
                  <a:srgbClr val="FF0000"/>
                </a:solidFill>
              </a:rPr>
              <a:t> </a:t>
            </a:r>
            <a:r>
              <a:rPr lang="en-US" sz="3500" b="1" dirty="0" err="1">
                <a:solidFill>
                  <a:srgbClr val="FF0000"/>
                </a:solidFill>
              </a:rPr>
              <a:t>tròn</a:t>
            </a:r>
            <a:r>
              <a:rPr lang="en-US" sz="3500" b="1" dirty="0">
                <a:solidFill>
                  <a:srgbClr val="FF0000"/>
                </a:solidFill>
              </a:rPr>
              <a:t> số </a:t>
            </a:r>
            <a:r>
              <a:rPr lang="en-US" sz="3500" b="1" dirty="0" err="1">
                <a:solidFill>
                  <a:srgbClr val="FF0000"/>
                </a:solidFill>
              </a:rPr>
              <a:t>đến</a:t>
            </a:r>
            <a:r>
              <a:rPr lang="en-US" sz="3500" b="1" dirty="0">
                <a:solidFill>
                  <a:srgbClr val="FF0000"/>
                </a:solidFill>
              </a:rPr>
              <a:t> </a:t>
            </a:r>
            <a:r>
              <a:rPr lang="en-US" sz="3500" b="1" dirty="0" err="1">
                <a:solidFill>
                  <a:srgbClr val="FF0000"/>
                </a:solidFill>
              </a:rPr>
              <a:t>hàng</a:t>
            </a:r>
            <a:r>
              <a:rPr lang="en-US" sz="3500" b="1" dirty="0">
                <a:solidFill>
                  <a:srgbClr val="FF0000"/>
                </a:solidFill>
              </a:rPr>
              <a:t> </a:t>
            </a:r>
            <a:r>
              <a:rPr lang="en-US" sz="3500" b="1" dirty="0" err="1">
                <a:solidFill>
                  <a:srgbClr val="FF0000"/>
                </a:solidFill>
              </a:rPr>
              <a:t>nghìn</a:t>
            </a:r>
            <a:r>
              <a:rPr lang="en-US" sz="3500" dirty="0">
                <a:solidFill>
                  <a:srgbClr val="FF0000"/>
                </a:solidFill>
              </a:rPr>
              <a:t>: Ta </a:t>
            </a:r>
            <a:r>
              <a:rPr lang="en-US" sz="3500" dirty="0" err="1">
                <a:solidFill>
                  <a:srgbClr val="FF0000"/>
                </a:solidFill>
              </a:rPr>
              <a:t>quan</a:t>
            </a:r>
            <a:r>
              <a:rPr lang="en-US" sz="3500" dirty="0">
                <a:solidFill>
                  <a:srgbClr val="FF0000"/>
                </a:solidFill>
              </a:rPr>
              <a:t> </a:t>
            </a:r>
            <a:r>
              <a:rPr lang="en-US" sz="3500" dirty="0" err="1">
                <a:solidFill>
                  <a:srgbClr val="FF0000"/>
                </a:solidFill>
              </a:rPr>
              <a:t>sát</a:t>
            </a:r>
            <a:r>
              <a:rPr lang="en-US" sz="3500" dirty="0">
                <a:solidFill>
                  <a:srgbClr val="FF0000"/>
                </a:solidFill>
              </a:rPr>
              <a:t> </a:t>
            </a:r>
            <a:r>
              <a:rPr lang="en-US" sz="3500" dirty="0" err="1">
                <a:solidFill>
                  <a:srgbClr val="FF0000"/>
                </a:solidFill>
              </a:rPr>
              <a:t>chữ</a:t>
            </a:r>
            <a:r>
              <a:rPr lang="en-US" sz="3500" dirty="0">
                <a:solidFill>
                  <a:srgbClr val="FF0000"/>
                </a:solidFill>
              </a:rPr>
              <a:t> số </a:t>
            </a:r>
            <a:r>
              <a:rPr lang="en-US" sz="3500" b="1" dirty="0" err="1">
                <a:solidFill>
                  <a:srgbClr val="FF0000"/>
                </a:solidFill>
              </a:rPr>
              <a:t>trăm</a:t>
            </a:r>
            <a:r>
              <a:rPr lang="en-US" sz="35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3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421353" y="1902153"/>
            <a:ext cx="115476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Nếu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chữ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số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hàng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trăm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là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1, 2, 3, 4: </a:t>
            </a:r>
          </a:p>
          <a:p>
            <a:pPr algn="just"/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Chữ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số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hàng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nghìn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giữ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nguyên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algn="just"/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Các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chữ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số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hàng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trăm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chục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và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đơn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vị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thay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bởi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các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chữ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số 0 (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tận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cùng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000). </a:t>
            </a:r>
          </a:p>
        </p:txBody>
      </p:sp>
      <p:sp>
        <p:nvSpPr>
          <p:cNvPr id="64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421353" y="4188544"/>
            <a:ext cx="115476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Nếu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các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chữ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số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hàng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trăm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là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5, 6, 7, 8, 9</a:t>
            </a:r>
          </a:p>
          <a:p>
            <a:pPr algn="just"/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Chữ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số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hàng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nghìn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cộng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thêm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1.</a:t>
            </a:r>
          </a:p>
          <a:p>
            <a:pPr algn="just"/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Các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chữ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số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hàng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trăm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chục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đơn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vị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thay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bởi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các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chữ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số (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tận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cùng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000).</a:t>
            </a:r>
          </a:p>
        </p:txBody>
      </p:sp>
    </p:spTree>
    <p:extLst>
      <p:ext uri="{BB962C8B-B14F-4D97-AF65-F5344CB8AC3E}">
        <p14:creationId xmlns:p14="http://schemas.microsoft.com/office/powerpoint/2010/main" val="40470106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2945" b="44001"/>
          <a:stretch>
            <a:fillRect/>
          </a:stretch>
        </p:blipFill>
        <p:spPr>
          <a:xfrm>
            <a:off x="-1" y="2283967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0400605" y="5465963"/>
            <a:ext cx="1674648" cy="1255986"/>
          </a:xfrm>
          <a:prstGeom prst="rect">
            <a:avLst/>
          </a:prstGeom>
        </p:spPr>
      </p:pic>
      <p:sp>
        <p:nvSpPr>
          <p:cNvPr id="20" name="Rectangle: Rounded Corners 5">
            <a:extLst>
              <a:ext uri="{FF2B5EF4-FFF2-40B4-BE49-F238E27FC236}">
                <a16:creationId xmlns:a16="http://schemas.microsoft.com/office/drawing/2014/main" id="{A406E221-8584-911B-1F38-1C5BA726D393}"/>
              </a:ext>
            </a:extLst>
          </p:cNvPr>
          <p:cNvSpPr/>
          <p:nvPr/>
        </p:nvSpPr>
        <p:spPr>
          <a:xfrm>
            <a:off x="209391" y="143381"/>
            <a:ext cx="11773220" cy="6594948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421353" y="233363"/>
            <a:ext cx="10471449" cy="772866"/>
            <a:chOff x="1169225" y="178783"/>
            <a:chExt cx="10471449" cy="772866"/>
          </a:xfrm>
        </p:grpSpPr>
        <p:sp>
          <p:nvSpPr>
            <p:cNvPr id="42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989037" y="178783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err="1"/>
                <a:t>Làm</a:t>
              </a:r>
              <a:r>
                <a:rPr lang="en-US" sz="4000" b="1" dirty="0"/>
                <a:t> </a:t>
              </a:r>
              <a:r>
                <a:rPr lang="en-US" sz="4000" b="1" dirty="0" err="1"/>
                <a:t>tròn</a:t>
              </a:r>
              <a:r>
                <a:rPr lang="en-US" sz="4000" b="1" dirty="0"/>
                <a:t> số </a:t>
              </a:r>
              <a:r>
                <a:rPr lang="en-US" sz="4000" b="1" dirty="0" err="1"/>
                <a:t>đến</a:t>
              </a:r>
              <a:r>
                <a:rPr lang="en-US" sz="4000" b="1" dirty="0"/>
                <a:t> </a:t>
              </a:r>
              <a:r>
                <a:rPr lang="en-US" sz="4000" b="1" dirty="0" err="1"/>
                <a:t>hàng</a:t>
              </a:r>
              <a:r>
                <a:rPr lang="en-US" sz="4000" b="1" dirty="0"/>
                <a:t> </a:t>
              </a:r>
              <a:r>
                <a:rPr lang="en-US" sz="4000" b="1" dirty="0" err="1"/>
                <a:t>nghìn</a:t>
              </a:r>
              <a:r>
                <a:rPr lang="en-US" sz="4000" b="1" dirty="0"/>
                <a:t>.</a:t>
              </a:r>
              <a:endParaRPr lang="vi-VN" sz="4000" b="1" dirty="0"/>
            </a:p>
          </p:txBody>
        </p:sp>
        <p:sp>
          <p:nvSpPr>
            <p:cNvPr id="43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44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3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99793" y="1074788"/>
            <a:ext cx="11481792" cy="1987917"/>
            <a:chOff x="528442" y="2261999"/>
            <a:chExt cx="11481792" cy="1987917"/>
          </a:xfrm>
        </p:grpSpPr>
        <p:sp>
          <p:nvSpPr>
            <p:cNvPr id="46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533134" y="2261999"/>
              <a:ext cx="961574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buClr>
                  <a:srgbClr val="FE5E5E"/>
                </a:buClr>
              </a:pPr>
              <a:r>
                <a:rPr lang="en-US" sz="3500" dirty="0">
                  <a:solidFill>
                    <a:srgbClr val="FF0000"/>
                  </a:solidFill>
                </a:rPr>
                <a:t>a) </a:t>
              </a:r>
              <a:r>
                <a:rPr lang="en-US" sz="3500" dirty="0" err="1">
                  <a:solidFill>
                    <a:schemeClr val="bg2">
                      <a:lumMod val="25000"/>
                    </a:schemeClr>
                  </a:solidFill>
                </a:rPr>
                <a:t>Làm</a:t>
              </a:r>
              <a:r>
                <a:rPr lang="en-US" sz="3500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sz="3500" dirty="0" err="1">
                  <a:solidFill>
                    <a:schemeClr val="bg2">
                      <a:lumMod val="25000"/>
                    </a:schemeClr>
                  </a:solidFill>
                </a:rPr>
                <a:t>tròn</a:t>
              </a:r>
              <a:r>
                <a:rPr lang="en-US" sz="3500" dirty="0">
                  <a:solidFill>
                    <a:schemeClr val="bg2">
                      <a:lumMod val="25000"/>
                    </a:schemeClr>
                  </a:solidFill>
                </a:rPr>
                <a:t> số 4 521 </a:t>
              </a:r>
              <a:r>
                <a:rPr lang="en-US" sz="3500" dirty="0" err="1">
                  <a:solidFill>
                    <a:schemeClr val="bg2">
                      <a:lumMod val="25000"/>
                    </a:schemeClr>
                  </a:solidFill>
                </a:rPr>
                <a:t>đến</a:t>
              </a:r>
              <a:r>
                <a:rPr lang="en-US" sz="3500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sz="3500" dirty="0" err="1">
                  <a:solidFill>
                    <a:schemeClr val="bg2">
                      <a:lumMod val="25000"/>
                    </a:schemeClr>
                  </a:solidFill>
                </a:rPr>
                <a:t>hàng</a:t>
              </a:r>
              <a:r>
                <a:rPr lang="en-US" sz="3500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sz="3500" dirty="0" err="1">
                  <a:solidFill>
                    <a:schemeClr val="bg2">
                      <a:lumMod val="25000"/>
                    </a:schemeClr>
                  </a:solidFill>
                </a:rPr>
                <a:t>nghìn</a:t>
              </a:r>
              <a:r>
                <a:rPr lang="en-US" sz="3500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sz="3500" dirty="0" err="1">
                  <a:solidFill>
                    <a:schemeClr val="bg2">
                      <a:lumMod val="25000"/>
                    </a:schemeClr>
                  </a:solidFill>
                </a:rPr>
                <a:t>thì</a:t>
              </a:r>
              <a:r>
                <a:rPr lang="en-US" sz="3500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sz="3500" dirty="0" err="1">
                  <a:solidFill>
                    <a:schemeClr val="bg2">
                      <a:lumMod val="25000"/>
                    </a:schemeClr>
                  </a:solidFill>
                </a:rPr>
                <a:t>được</a:t>
              </a:r>
              <a:r>
                <a:rPr lang="en-US" sz="3500" dirty="0">
                  <a:solidFill>
                    <a:schemeClr val="bg2">
                      <a:lumMod val="25000"/>
                    </a:schemeClr>
                  </a:solidFill>
                </a:rPr>
                <a:t> số </a:t>
              </a:r>
              <a:r>
                <a:rPr lang="en-US" sz="3500" dirty="0">
                  <a:solidFill>
                    <a:srgbClr val="0070C0"/>
                  </a:solidFill>
                </a:rPr>
                <a:t>.?.</a:t>
              </a:r>
            </a:p>
          </p:txBody>
        </p:sp>
        <p:sp>
          <p:nvSpPr>
            <p:cNvPr id="47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528442" y="2920647"/>
              <a:ext cx="1148179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buClr>
                  <a:srgbClr val="FE5E5E"/>
                </a:buClr>
              </a:pPr>
              <a:r>
                <a:rPr lang="en-US" sz="3500" dirty="0">
                  <a:solidFill>
                    <a:srgbClr val="FF0000"/>
                  </a:solidFill>
                </a:rPr>
                <a:t>b) </a:t>
              </a:r>
              <a:r>
                <a:rPr lang="en-US" sz="3500" dirty="0" err="1">
                  <a:solidFill>
                    <a:schemeClr val="bg2">
                      <a:lumMod val="25000"/>
                    </a:schemeClr>
                  </a:solidFill>
                </a:rPr>
                <a:t>Làm</a:t>
              </a:r>
              <a:r>
                <a:rPr lang="en-US" sz="3500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sz="3500" dirty="0" err="1">
                  <a:solidFill>
                    <a:schemeClr val="bg2">
                      <a:lumMod val="25000"/>
                    </a:schemeClr>
                  </a:solidFill>
                </a:rPr>
                <a:t>tròn</a:t>
              </a:r>
              <a:r>
                <a:rPr lang="en-US" sz="3500" dirty="0">
                  <a:solidFill>
                    <a:schemeClr val="bg2">
                      <a:lumMod val="25000"/>
                    </a:schemeClr>
                  </a:solidFill>
                </a:rPr>
                <a:t> số 6 480 </a:t>
              </a:r>
              <a:r>
                <a:rPr lang="en-US" sz="3500" dirty="0" err="1">
                  <a:solidFill>
                    <a:schemeClr val="bg2">
                      <a:lumMod val="25000"/>
                    </a:schemeClr>
                  </a:solidFill>
                </a:rPr>
                <a:t>đến</a:t>
              </a:r>
              <a:r>
                <a:rPr lang="en-US" sz="3500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sz="3500" dirty="0" err="1">
                  <a:solidFill>
                    <a:schemeClr val="bg2">
                      <a:lumMod val="25000"/>
                    </a:schemeClr>
                  </a:solidFill>
                </a:rPr>
                <a:t>hàng</a:t>
              </a:r>
              <a:r>
                <a:rPr lang="en-US" sz="3500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sz="3500" dirty="0" err="1">
                  <a:solidFill>
                    <a:schemeClr val="bg2">
                      <a:lumMod val="25000"/>
                    </a:schemeClr>
                  </a:solidFill>
                </a:rPr>
                <a:t>nghìn</a:t>
              </a:r>
              <a:r>
                <a:rPr lang="en-US" sz="3500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sz="3500" dirty="0" err="1">
                  <a:solidFill>
                    <a:schemeClr val="bg2">
                      <a:lumMod val="25000"/>
                    </a:schemeClr>
                  </a:solidFill>
                </a:rPr>
                <a:t>thì</a:t>
              </a:r>
              <a:r>
                <a:rPr lang="en-US" sz="3500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sz="3500" dirty="0" err="1">
                  <a:solidFill>
                    <a:schemeClr val="bg2">
                      <a:lumMod val="25000"/>
                    </a:schemeClr>
                  </a:solidFill>
                </a:rPr>
                <a:t>được</a:t>
              </a:r>
              <a:r>
                <a:rPr lang="en-US" sz="3500" dirty="0">
                  <a:solidFill>
                    <a:schemeClr val="bg2">
                      <a:lumMod val="25000"/>
                    </a:schemeClr>
                  </a:solidFill>
                </a:rPr>
                <a:t> số </a:t>
              </a:r>
              <a:r>
                <a:rPr lang="en-US" sz="3500" dirty="0">
                  <a:solidFill>
                    <a:srgbClr val="0070C0"/>
                  </a:solidFill>
                </a:rPr>
                <a:t>.?.</a:t>
              </a:r>
            </a:p>
          </p:txBody>
        </p:sp>
        <p:sp>
          <p:nvSpPr>
            <p:cNvPr id="31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553888" y="3618974"/>
              <a:ext cx="10550505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buClr>
                  <a:srgbClr val="FE5E5E"/>
                </a:buClr>
              </a:pPr>
              <a:r>
                <a:rPr lang="en-US" sz="3500" dirty="0">
                  <a:solidFill>
                    <a:srgbClr val="FF0000"/>
                  </a:solidFill>
                </a:rPr>
                <a:t>c)</a:t>
              </a:r>
              <a:r>
                <a:rPr lang="en-US" sz="3500" dirty="0">
                  <a:solidFill>
                    <a:srgbClr val="FE5E5E"/>
                  </a:solidFill>
                </a:rPr>
                <a:t> </a:t>
              </a:r>
              <a:r>
                <a:rPr lang="en-US" sz="3500" dirty="0" err="1">
                  <a:solidFill>
                    <a:srgbClr val="3B3838"/>
                  </a:solidFill>
                </a:rPr>
                <a:t>Làm</a:t>
              </a:r>
              <a:r>
                <a:rPr lang="en-US" sz="3500" dirty="0">
                  <a:solidFill>
                    <a:srgbClr val="3B3838"/>
                  </a:solidFill>
                </a:rPr>
                <a:t> </a:t>
              </a:r>
              <a:r>
                <a:rPr lang="en-US" sz="3500" dirty="0" err="1">
                  <a:solidFill>
                    <a:srgbClr val="3B3838"/>
                  </a:solidFill>
                </a:rPr>
                <a:t>tròn</a:t>
              </a:r>
              <a:r>
                <a:rPr lang="en-US" sz="3500" dirty="0">
                  <a:solidFill>
                    <a:srgbClr val="3B3838"/>
                  </a:solidFill>
                </a:rPr>
                <a:t> số 2 634 </a:t>
              </a:r>
              <a:r>
                <a:rPr lang="en-US" sz="3500" dirty="0" err="1">
                  <a:solidFill>
                    <a:srgbClr val="3B3838"/>
                  </a:solidFill>
                </a:rPr>
                <a:t>đến</a:t>
              </a:r>
              <a:r>
                <a:rPr lang="en-US" sz="3500" dirty="0">
                  <a:solidFill>
                    <a:srgbClr val="3B3838"/>
                  </a:solidFill>
                </a:rPr>
                <a:t> </a:t>
              </a:r>
              <a:r>
                <a:rPr lang="en-US" sz="3500" dirty="0" err="1">
                  <a:solidFill>
                    <a:srgbClr val="3B3838"/>
                  </a:solidFill>
                </a:rPr>
                <a:t>hàng</a:t>
              </a:r>
              <a:r>
                <a:rPr lang="en-US" sz="3500" dirty="0">
                  <a:solidFill>
                    <a:srgbClr val="3B3838"/>
                  </a:solidFill>
                </a:rPr>
                <a:t> </a:t>
              </a:r>
              <a:r>
                <a:rPr lang="en-US" sz="3500" dirty="0" err="1">
                  <a:solidFill>
                    <a:srgbClr val="3B3838"/>
                  </a:solidFill>
                </a:rPr>
                <a:t>nghìn</a:t>
              </a:r>
              <a:r>
                <a:rPr lang="en-US" sz="3500" dirty="0">
                  <a:solidFill>
                    <a:srgbClr val="3B3838"/>
                  </a:solidFill>
                </a:rPr>
                <a:t> </a:t>
              </a:r>
              <a:r>
                <a:rPr lang="en-US" sz="3500" dirty="0" err="1">
                  <a:solidFill>
                    <a:srgbClr val="3B3838"/>
                  </a:solidFill>
                </a:rPr>
                <a:t>thì</a:t>
              </a:r>
              <a:r>
                <a:rPr lang="en-US" sz="3500" dirty="0">
                  <a:solidFill>
                    <a:srgbClr val="3B3838"/>
                  </a:solidFill>
                </a:rPr>
                <a:t> </a:t>
              </a:r>
              <a:r>
                <a:rPr lang="en-US" sz="3500" dirty="0" err="1">
                  <a:solidFill>
                    <a:srgbClr val="3B3838"/>
                  </a:solidFill>
                </a:rPr>
                <a:t>được</a:t>
              </a:r>
              <a:r>
                <a:rPr lang="en-US" sz="3500" dirty="0">
                  <a:solidFill>
                    <a:srgbClr val="3B3838"/>
                  </a:solidFill>
                </a:rPr>
                <a:t> số </a:t>
              </a:r>
              <a:r>
                <a:rPr lang="en-US" sz="3500" dirty="0">
                  <a:solidFill>
                    <a:srgbClr val="0070C0"/>
                  </a:solidFill>
                </a:rPr>
                <a:t>.?.</a:t>
              </a:r>
            </a:p>
          </p:txBody>
        </p:sp>
      </p:grpSp>
      <p:grpSp>
        <p:nvGrpSpPr>
          <p:cNvPr id="37" name="Nhóm 9">
            <a:extLst>
              <a:ext uri="{FF2B5EF4-FFF2-40B4-BE49-F238E27FC236}">
                <a16:creationId xmlns:a16="http://schemas.microsoft.com/office/drawing/2014/main" id="{6B94695C-3DC2-94BA-9F6D-F8C6864CD18A}"/>
              </a:ext>
            </a:extLst>
          </p:cNvPr>
          <p:cNvGrpSpPr/>
          <p:nvPr/>
        </p:nvGrpSpPr>
        <p:grpSpPr>
          <a:xfrm>
            <a:off x="7745289" y="2747234"/>
            <a:ext cx="4035413" cy="3693319"/>
            <a:chOff x="4179825" y="77141"/>
            <a:chExt cx="8272177" cy="5217891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80CD895-1644-EBD8-5EA1-6D7B0F792DC0}"/>
                </a:ext>
              </a:extLst>
            </p:cNvPr>
            <p:cNvSpPr txBox="1"/>
            <p:nvPr/>
          </p:nvSpPr>
          <p:spPr>
            <a:xfrm>
              <a:off x="4179825" y="77141"/>
              <a:ext cx="8252014" cy="5217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THỰC HIỆN NHÓM BỐN</a:t>
              </a:r>
            </a:p>
          </p:txBody>
        </p:sp>
        <p:sp>
          <p:nvSpPr>
            <p:cNvPr id="53" name="TextBox 10">
              <a:extLst>
                <a:ext uri="{FF2B5EF4-FFF2-40B4-BE49-F238E27FC236}">
                  <a16:creationId xmlns:a16="http://schemas.microsoft.com/office/drawing/2014/main" id="{BE89E148-2AC0-7696-E687-3EE5FC6D315E}"/>
                </a:ext>
              </a:extLst>
            </p:cNvPr>
            <p:cNvSpPr txBox="1"/>
            <p:nvPr/>
          </p:nvSpPr>
          <p:spPr>
            <a:xfrm>
              <a:off x="4199990" y="85160"/>
              <a:ext cx="8252012" cy="5071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6E67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THỰC HIỆN NHÓM BỐN</a:t>
              </a:r>
              <a:endParaRPr lang="en-US" sz="9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A968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NTH-Hoa Nho LNTH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-98726" y="2106938"/>
            <a:ext cx="8503796" cy="5114665"/>
            <a:chOff x="-178992" y="1766908"/>
            <a:chExt cx="8503796" cy="5114665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30897" r="79426"/>
            <a:stretch/>
          </p:blipFill>
          <p:spPr>
            <a:xfrm rot="536938" flipH="1">
              <a:off x="5735342" y="1989550"/>
              <a:ext cx="2589462" cy="4892023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897" r="40642"/>
            <a:stretch/>
          </p:blipFill>
          <p:spPr>
            <a:xfrm>
              <a:off x="-178992" y="1766908"/>
              <a:ext cx="7466301" cy="4889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37414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2945" b="44001"/>
          <a:stretch>
            <a:fillRect/>
          </a:stretch>
        </p:blipFill>
        <p:spPr>
          <a:xfrm>
            <a:off x="-1" y="2283967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0400605" y="5465963"/>
            <a:ext cx="1674648" cy="1255986"/>
          </a:xfrm>
          <a:prstGeom prst="rect">
            <a:avLst/>
          </a:prstGeom>
        </p:spPr>
      </p:pic>
      <p:sp>
        <p:nvSpPr>
          <p:cNvPr id="20" name="Rectangle: Rounded Corners 5">
            <a:extLst>
              <a:ext uri="{FF2B5EF4-FFF2-40B4-BE49-F238E27FC236}">
                <a16:creationId xmlns:a16="http://schemas.microsoft.com/office/drawing/2014/main" id="{A406E221-8584-911B-1F38-1C5BA726D393}"/>
              </a:ext>
            </a:extLst>
          </p:cNvPr>
          <p:cNvSpPr/>
          <p:nvPr/>
        </p:nvSpPr>
        <p:spPr>
          <a:xfrm>
            <a:off x="209391" y="143381"/>
            <a:ext cx="11773220" cy="6594948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421353" y="233363"/>
            <a:ext cx="10471449" cy="772866"/>
            <a:chOff x="1169225" y="178783"/>
            <a:chExt cx="10471449" cy="772866"/>
          </a:xfrm>
        </p:grpSpPr>
        <p:sp>
          <p:nvSpPr>
            <p:cNvPr id="42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989037" y="178783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err="1"/>
                <a:t>Làm</a:t>
              </a:r>
              <a:r>
                <a:rPr lang="en-US" sz="4000" b="1" dirty="0"/>
                <a:t> </a:t>
              </a:r>
              <a:r>
                <a:rPr lang="en-US" sz="4000" b="1" dirty="0" err="1"/>
                <a:t>tròn</a:t>
              </a:r>
              <a:r>
                <a:rPr lang="en-US" sz="4000" b="1" dirty="0"/>
                <a:t> số </a:t>
              </a:r>
              <a:r>
                <a:rPr lang="en-US" sz="4000" b="1" dirty="0" err="1"/>
                <a:t>đến</a:t>
              </a:r>
              <a:r>
                <a:rPr lang="en-US" sz="4000" b="1" dirty="0"/>
                <a:t> </a:t>
              </a:r>
              <a:r>
                <a:rPr lang="en-US" sz="4000" b="1" dirty="0" err="1"/>
                <a:t>hàng</a:t>
              </a:r>
              <a:r>
                <a:rPr lang="en-US" sz="4000" b="1" dirty="0"/>
                <a:t> </a:t>
              </a:r>
              <a:r>
                <a:rPr lang="en-US" sz="4000" b="1" dirty="0" err="1"/>
                <a:t>nghìn</a:t>
              </a:r>
              <a:r>
                <a:rPr lang="en-US" sz="4000" b="1" dirty="0"/>
                <a:t>.</a:t>
              </a:r>
              <a:endParaRPr lang="vi-VN" sz="4000" b="1" dirty="0"/>
            </a:p>
          </p:txBody>
        </p:sp>
        <p:sp>
          <p:nvSpPr>
            <p:cNvPr id="43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44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3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604485" y="1074788"/>
            <a:ext cx="961574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E5E5E"/>
              </a:buClr>
            </a:pPr>
            <a:r>
              <a:rPr lang="en-US" sz="3500" dirty="0">
                <a:solidFill>
                  <a:srgbClr val="FF0000"/>
                </a:solidFill>
              </a:rPr>
              <a:t>a)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Làm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tròn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số 4 521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đến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hàng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nghìn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thì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được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số </a:t>
            </a:r>
            <a:r>
              <a:rPr lang="en-US" sz="3500" dirty="0">
                <a:solidFill>
                  <a:srgbClr val="0070C0"/>
                </a:solidFill>
              </a:rPr>
              <a:t>.?.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355260" y="3033441"/>
            <a:ext cx="7864968" cy="4348119"/>
            <a:chOff x="-178992" y="1766908"/>
            <a:chExt cx="8503796" cy="5114665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30897" r="79426"/>
            <a:stretch/>
          </p:blipFill>
          <p:spPr>
            <a:xfrm rot="536938" flipH="1">
              <a:off x="5735342" y="1989550"/>
              <a:ext cx="2589462" cy="4892023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897" r="40642"/>
            <a:stretch/>
          </p:blipFill>
          <p:spPr>
            <a:xfrm>
              <a:off x="-178992" y="1766908"/>
              <a:ext cx="7466301" cy="4889250"/>
            </a:xfrm>
            <a:prstGeom prst="rect">
              <a:avLst/>
            </a:prstGeom>
          </p:spPr>
        </p:pic>
      </p:grpSp>
      <p:sp>
        <p:nvSpPr>
          <p:cNvPr id="27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582543" y="1738308"/>
            <a:ext cx="105505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181717"/>
                </a:solidFill>
              </a:rPr>
              <a:t>Quan</a:t>
            </a:r>
            <a:r>
              <a:rPr lang="en-US" sz="3500" dirty="0">
                <a:solidFill>
                  <a:srgbClr val="181717"/>
                </a:solidFill>
              </a:rPr>
              <a:t> </a:t>
            </a:r>
            <a:r>
              <a:rPr lang="en-US" sz="3500" dirty="0" err="1">
                <a:solidFill>
                  <a:srgbClr val="181717"/>
                </a:solidFill>
              </a:rPr>
              <a:t>sát</a:t>
            </a:r>
            <a:r>
              <a:rPr lang="en-US" sz="3500" dirty="0">
                <a:solidFill>
                  <a:srgbClr val="181717"/>
                </a:solidFill>
              </a:rPr>
              <a:t> </a:t>
            </a:r>
            <a:r>
              <a:rPr lang="en-US" sz="3500" dirty="0" err="1">
                <a:solidFill>
                  <a:srgbClr val="181717"/>
                </a:solidFill>
              </a:rPr>
              <a:t>chữ</a:t>
            </a:r>
            <a:r>
              <a:rPr lang="en-US" sz="3500" dirty="0">
                <a:solidFill>
                  <a:srgbClr val="181717"/>
                </a:solidFill>
              </a:rPr>
              <a:t> số </a:t>
            </a:r>
            <a:r>
              <a:rPr lang="en-US" sz="3500" dirty="0" err="1">
                <a:solidFill>
                  <a:srgbClr val="181717"/>
                </a:solidFill>
              </a:rPr>
              <a:t>hàng</a:t>
            </a:r>
            <a:r>
              <a:rPr lang="en-US" sz="3500" dirty="0">
                <a:solidFill>
                  <a:srgbClr val="181717"/>
                </a:solidFill>
              </a:rPr>
              <a:t> </a:t>
            </a:r>
            <a:r>
              <a:rPr lang="en-US" sz="3500" dirty="0" err="1">
                <a:solidFill>
                  <a:srgbClr val="181717"/>
                </a:solidFill>
              </a:rPr>
              <a:t>trăm</a:t>
            </a:r>
            <a:r>
              <a:rPr lang="en-US" sz="3500" dirty="0">
                <a:solidFill>
                  <a:srgbClr val="181717"/>
                </a:solidFill>
              </a:rPr>
              <a:t> ta </a:t>
            </a:r>
            <a:r>
              <a:rPr lang="en-US" sz="3500" dirty="0" err="1">
                <a:solidFill>
                  <a:srgbClr val="181717"/>
                </a:solidFill>
              </a:rPr>
              <a:t>thấy</a:t>
            </a:r>
            <a:r>
              <a:rPr lang="en-US" sz="3500" dirty="0">
                <a:solidFill>
                  <a:srgbClr val="181717"/>
                </a:solidFill>
              </a:rPr>
              <a:t> số 5.</a:t>
            </a:r>
            <a:endParaRPr lang="en-US" sz="3600" dirty="0">
              <a:solidFill>
                <a:srgbClr val="18171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3630315" y="1593095"/>
            <a:ext cx="311376" cy="0"/>
          </a:xfrm>
          <a:prstGeom prst="line">
            <a:avLst/>
          </a:prstGeom>
          <a:ln w="38100">
            <a:solidFill>
              <a:srgbClr val="FF5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028877" y="2385631"/>
            <a:ext cx="1095373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vi-VN" sz="35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Chữ số hàng nghìn: cộng thêm 1.</a:t>
            </a:r>
          </a:p>
          <a:p>
            <a:pPr marL="571500" indent="-5715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vi-VN" sz="35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 chữ số hàng trăm, chục, đơn vị thay bởi các chữ số (tận cùng 000).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466409" y="1062928"/>
            <a:ext cx="1196161" cy="630942"/>
          </a:xfrm>
          <a:prstGeom prst="rect">
            <a:avLst/>
          </a:prstGeom>
          <a:solidFill>
            <a:srgbClr val="F4FCFE"/>
          </a:solidFill>
        </p:spPr>
        <p:txBody>
          <a:bodyPr wrap="none">
            <a:spAutoFit/>
          </a:bodyPr>
          <a:lstStyle/>
          <a:p>
            <a:pPr algn="just">
              <a:buClr>
                <a:srgbClr val="FE5E5E"/>
              </a:buClr>
            </a:pPr>
            <a:r>
              <a:rPr lang="en-US" sz="3500" dirty="0">
                <a:solidFill>
                  <a:srgbClr val="0070C0"/>
                </a:solidFill>
              </a:rPr>
              <a:t>5 000</a:t>
            </a:r>
          </a:p>
        </p:txBody>
      </p:sp>
    </p:spTree>
    <p:extLst>
      <p:ext uri="{BB962C8B-B14F-4D97-AF65-F5344CB8AC3E}">
        <p14:creationId xmlns:p14="http://schemas.microsoft.com/office/powerpoint/2010/main" val="6111923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3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2945" b="44001"/>
          <a:stretch>
            <a:fillRect/>
          </a:stretch>
        </p:blipFill>
        <p:spPr>
          <a:xfrm>
            <a:off x="-1" y="2283967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0400605" y="5465963"/>
            <a:ext cx="1674648" cy="1255986"/>
          </a:xfrm>
          <a:prstGeom prst="rect">
            <a:avLst/>
          </a:prstGeom>
        </p:spPr>
      </p:pic>
      <p:sp>
        <p:nvSpPr>
          <p:cNvPr id="20" name="Rectangle: Rounded Corners 5">
            <a:extLst>
              <a:ext uri="{FF2B5EF4-FFF2-40B4-BE49-F238E27FC236}">
                <a16:creationId xmlns:a16="http://schemas.microsoft.com/office/drawing/2014/main" id="{A406E221-8584-911B-1F38-1C5BA726D393}"/>
              </a:ext>
            </a:extLst>
          </p:cNvPr>
          <p:cNvSpPr/>
          <p:nvPr/>
        </p:nvSpPr>
        <p:spPr>
          <a:xfrm>
            <a:off x="209391" y="143381"/>
            <a:ext cx="11773220" cy="6594948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421353" y="233363"/>
            <a:ext cx="10471449" cy="772866"/>
            <a:chOff x="1169225" y="178783"/>
            <a:chExt cx="10471449" cy="772866"/>
          </a:xfrm>
        </p:grpSpPr>
        <p:sp>
          <p:nvSpPr>
            <p:cNvPr id="42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989037" y="178783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err="1"/>
                <a:t>Làm</a:t>
              </a:r>
              <a:r>
                <a:rPr lang="en-US" sz="4000" b="1" dirty="0"/>
                <a:t> </a:t>
              </a:r>
              <a:r>
                <a:rPr lang="en-US" sz="4000" b="1" dirty="0" err="1"/>
                <a:t>tròn</a:t>
              </a:r>
              <a:r>
                <a:rPr lang="en-US" sz="4000" b="1" dirty="0"/>
                <a:t> số </a:t>
              </a:r>
              <a:r>
                <a:rPr lang="en-US" sz="4000" b="1" dirty="0" err="1"/>
                <a:t>đến</a:t>
              </a:r>
              <a:r>
                <a:rPr lang="en-US" sz="4000" b="1" dirty="0"/>
                <a:t> </a:t>
              </a:r>
              <a:r>
                <a:rPr lang="en-US" sz="4000" b="1" dirty="0" err="1"/>
                <a:t>hàng</a:t>
              </a:r>
              <a:r>
                <a:rPr lang="en-US" sz="4000" b="1" dirty="0"/>
                <a:t> </a:t>
              </a:r>
              <a:r>
                <a:rPr lang="en-US" sz="4000" b="1" dirty="0" err="1"/>
                <a:t>nghìn</a:t>
              </a:r>
              <a:r>
                <a:rPr lang="en-US" sz="4000" b="1" dirty="0"/>
                <a:t>.</a:t>
              </a:r>
              <a:endParaRPr lang="vi-VN" sz="4000" b="1" dirty="0"/>
            </a:p>
          </p:txBody>
        </p:sp>
        <p:sp>
          <p:nvSpPr>
            <p:cNvPr id="43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44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3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604485" y="1074788"/>
            <a:ext cx="961574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E5E5E"/>
              </a:buClr>
            </a:pPr>
            <a:r>
              <a:rPr lang="en-US" sz="3500" dirty="0">
                <a:solidFill>
                  <a:srgbClr val="FF0000"/>
                </a:solidFill>
              </a:rPr>
              <a:t>b)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Làm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tròn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số 6 480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đến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hàng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nghìn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thì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được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số </a:t>
            </a:r>
            <a:r>
              <a:rPr lang="en-US" sz="3500" dirty="0">
                <a:solidFill>
                  <a:srgbClr val="0070C0"/>
                </a:solidFill>
              </a:rPr>
              <a:t>.?.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355260" y="3033441"/>
            <a:ext cx="7864968" cy="4348119"/>
            <a:chOff x="-178992" y="1766908"/>
            <a:chExt cx="8503796" cy="5114665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30897" r="79426"/>
            <a:stretch/>
          </p:blipFill>
          <p:spPr>
            <a:xfrm rot="536938" flipH="1">
              <a:off x="5735342" y="1989550"/>
              <a:ext cx="2589462" cy="4892023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897" r="40642"/>
            <a:stretch/>
          </p:blipFill>
          <p:spPr>
            <a:xfrm>
              <a:off x="-178992" y="1766908"/>
              <a:ext cx="7466301" cy="4889250"/>
            </a:xfrm>
            <a:prstGeom prst="rect">
              <a:avLst/>
            </a:prstGeom>
          </p:spPr>
        </p:pic>
      </p:grpSp>
      <p:sp>
        <p:nvSpPr>
          <p:cNvPr id="27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582543" y="1738308"/>
            <a:ext cx="105505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181717"/>
                </a:solidFill>
              </a:rPr>
              <a:t>Quan</a:t>
            </a:r>
            <a:r>
              <a:rPr lang="en-US" sz="3500" dirty="0">
                <a:solidFill>
                  <a:srgbClr val="181717"/>
                </a:solidFill>
              </a:rPr>
              <a:t> </a:t>
            </a:r>
            <a:r>
              <a:rPr lang="en-US" sz="3500" dirty="0" err="1">
                <a:solidFill>
                  <a:srgbClr val="181717"/>
                </a:solidFill>
              </a:rPr>
              <a:t>sát</a:t>
            </a:r>
            <a:r>
              <a:rPr lang="en-US" sz="3500" dirty="0">
                <a:solidFill>
                  <a:srgbClr val="181717"/>
                </a:solidFill>
              </a:rPr>
              <a:t> </a:t>
            </a:r>
            <a:r>
              <a:rPr lang="en-US" sz="3500" dirty="0" err="1">
                <a:solidFill>
                  <a:srgbClr val="181717"/>
                </a:solidFill>
              </a:rPr>
              <a:t>chữ</a:t>
            </a:r>
            <a:r>
              <a:rPr lang="en-US" sz="3500" dirty="0">
                <a:solidFill>
                  <a:srgbClr val="181717"/>
                </a:solidFill>
              </a:rPr>
              <a:t> số </a:t>
            </a:r>
            <a:r>
              <a:rPr lang="en-US" sz="3500" dirty="0" err="1">
                <a:solidFill>
                  <a:srgbClr val="181717"/>
                </a:solidFill>
              </a:rPr>
              <a:t>hàng</a:t>
            </a:r>
            <a:r>
              <a:rPr lang="en-US" sz="3500" dirty="0">
                <a:solidFill>
                  <a:srgbClr val="181717"/>
                </a:solidFill>
              </a:rPr>
              <a:t> </a:t>
            </a:r>
            <a:r>
              <a:rPr lang="en-US" sz="3500" dirty="0" err="1">
                <a:solidFill>
                  <a:srgbClr val="181717"/>
                </a:solidFill>
              </a:rPr>
              <a:t>trăm</a:t>
            </a:r>
            <a:r>
              <a:rPr lang="en-US" sz="3500" dirty="0">
                <a:solidFill>
                  <a:srgbClr val="181717"/>
                </a:solidFill>
              </a:rPr>
              <a:t> ta </a:t>
            </a:r>
            <a:r>
              <a:rPr lang="en-US" sz="3500" dirty="0" err="1">
                <a:solidFill>
                  <a:srgbClr val="181717"/>
                </a:solidFill>
              </a:rPr>
              <a:t>thấy</a:t>
            </a:r>
            <a:r>
              <a:rPr lang="en-US" sz="3500" dirty="0">
                <a:solidFill>
                  <a:srgbClr val="181717"/>
                </a:solidFill>
              </a:rPr>
              <a:t> số 4.</a:t>
            </a:r>
            <a:endParaRPr lang="en-US" sz="3600" dirty="0">
              <a:solidFill>
                <a:srgbClr val="18171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3670657" y="1606542"/>
            <a:ext cx="311376" cy="0"/>
          </a:xfrm>
          <a:prstGeom prst="line">
            <a:avLst/>
          </a:prstGeom>
          <a:ln w="38100">
            <a:solidFill>
              <a:srgbClr val="FF5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028877" y="2385631"/>
            <a:ext cx="1095373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vi-VN" sz="35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Chữ số hàng nghìn</a:t>
            </a:r>
            <a:r>
              <a:rPr lang="en-US" sz="35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giữ</a:t>
            </a:r>
            <a:r>
              <a:rPr lang="en-US" sz="35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nguyên</a:t>
            </a:r>
            <a:r>
              <a:rPr lang="vi-VN" sz="35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71500" indent="-5715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vi-VN" sz="35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 chữ số hàng trăm, chục, đơn vị thay bởi các chữ số (tận cùng 000).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3706" y="1048836"/>
            <a:ext cx="1196161" cy="630942"/>
          </a:xfrm>
          <a:prstGeom prst="rect">
            <a:avLst/>
          </a:prstGeom>
          <a:solidFill>
            <a:srgbClr val="F4FCFE"/>
          </a:solidFill>
        </p:spPr>
        <p:txBody>
          <a:bodyPr wrap="none">
            <a:spAutoFit/>
          </a:bodyPr>
          <a:lstStyle/>
          <a:p>
            <a:pPr algn="just">
              <a:buClr>
                <a:srgbClr val="FE5E5E"/>
              </a:buClr>
            </a:pPr>
            <a:r>
              <a:rPr lang="en-US" sz="3500" dirty="0">
                <a:solidFill>
                  <a:srgbClr val="0070C0"/>
                </a:solidFill>
              </a:rPr>
              <a:t>6 000</a:t>
            </a:r>
          </a:p>
        </p:txBody>
      </p:sp>
    </p:spTree>
    <p:extLst>
      <p:ext uri="{BB962C8B-B14F-4D97-AF65-F5344CB8AC3E}">
        <p14:creationId xmlns:p14="http://schemas.microsoft.com/office/powerpoint/2010/main" val="40350987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3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2945" b="44001"/>
          <a:stretch>
            <a:fillRect/>
          </a:stretch>
        </p:blipFill>
        <p:spPr>
          <a:xfrm>
            <a:off x="-1" y="2283967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0400605" y="5465963"/>
            <a:ext cx="1674648" cy="1255986"/>
          </a:xfrm>
          <a:prstGeom prst="rect">
            <a:avLst/>
          </a:prstGeom>
        </p:spPr>
      </p:pic>
      <p:sp>
        <p:nvSpPr>
          <p:cNvPr id="20" name="Rectangle: Rounded Corners 5">
            <a:extLst>
              <a:ext uri="{FF2B5EF4-FFF2-40B4-BE49-F238E27FC236}">
                <a16:creationId xmlns:a16="http://schemas.microsoft.com/office/drawing/2014/main" id="{A406E221-8584-911B-1F38-1C5BA726D393}"/>
              </a:ext>
            </a:extLst>
          </p:cNvPr>
          <p:cNvSpPr/>
          <p:nvPr/>
        </p:nvSpPr>
        <p:spPr>
          <a:xfrm>
            <a:off x="209391" y="143381"/>
            <a:ext cx="11773220" cy="6594948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421353" y="233363"/>
            <a:ext cx="10471449" cy="772866"/>
            <a:chOff x="1169225" y="178783"/>
            <a:chExt cx="10471449" cy="772866"/>
          </a:xfrm>
        </p:grpSpPr>
        <p:sp>
          <p:nvSpPr>
            <p:cNvPr id="42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989037" y="178783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err="1"/>
                <a:t>Làm</a:t>
              </a:r>
              <a:r>
                <a:rPr lang="en-US" sz="4000" b="1" dirty="0"/>
                <a:t> </a:t>
              </a:r>
              <a:r>
                <a:rPr lang="en-US" sz="4000" b="1" dirty="0" err="1"/>
                <a:t>tròn</a:t>
              </a:r>
              <a:r>
                <a:rPr lang="en-US" sz="4000" b="1" dirty="0"/>
                <a:t> số </a:t>
              </a:r>
              <a:r>
                <a:rPr lang="en-US" sz="4000" b="1" dirty="0" err="1"/>
                <a:t>đến</a:t>
              </a:r>
              <a:r>
                <a:rPr lang="en-US" sz="4000" b="1" dirty="0"/>
                <a:t> </a:t>
              </a:r>
              <a:r>
                <a:rPr lang="en-US" sz="4000" b="1" dirty="0" err="1"/>
                <a:t>hàng</a:t>
              </a:r>
              <a:r>
                <a:rPr lang="en-US" sz="4000" b="1" dirty="0"/>
                <a:t> </a:t>
              </a:r>
              <a:r>
                <a:rPr lang="en-US" sz="4000" b="1" dirty="0" err="1"/>
                <a:t>nghìn</a:t>
              </a:r>
              <a:r>
                <a:rPr lang="en-US" sz="4000" b="1" dirty="0"/>
                <a:t>.</a:t>
              </a:r>
              <a:endParaRPr lang="vi-VN" sz="4000" b="1" dirty="0"/>
            </a:p>
          </p:txBody>
        </p:sp>
        <p:sp>
          <p:nvSpPr>
            <p:cNvPr id="43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44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3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604485" y="1074788"/>
            <a:ext cx="961574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E5E5E"/>
              </a:buClr>
            </a:pPr>
            <a:r>
              <a:rPr lang="en-US" sz="3500" dirty="0">
                <a:solidFill>
                  <a:srgbClr val="FF0000"/>
                </a:solidFill>
              </a:rPr>
              <a:t>c) </a:t>
            </a:r>
            <a:r>
              <a:rPr lang="en-US" sz="3500" dirty="0" err="1">
                <a:solidFill>
                  <a:srgbClr val="3B3838"/>
                </a:solidFill>
              </a:rPr>
              <a:t>Làm</a:t>
            </a:r>
            <a:r>
              <a:rPr lang="en-US" sz="3500" dirty="0">
                <a:solidFill>
                  <a:srgbClr val="3B3838"/>
                </a:solidFill>
              </a:rPr>
              <a:t> </a:t>
            </a:r>
            <a:r>
              <a:rPr lang="en-US" sz="3500" dirty="0" err="1">
                <a:solidFill>
                  <a:srgbClr val="3B3838"/>
                </a:solidFill>
              </a:rPr>
              <a:t>tròn</a:t>
            </a:r>
            <a:r>
              <a:rPr lang="en-US" sz="3500" dirty="0">
                <a:solidFill>
                  <a:srgbClr val="3B3838"/>
                </a:solidFill>
              </a:rPr>
              <a:t> số 2 634 </a:t>
            </a:r>
            <a:r>
              <a:rPr lang="en-US" sz="3500" dirty="0" err="1">
                <a:solidFill>
                  <a:srgbClr val="3B3838"/>
                </a:solidFill>
              </a:rPr>
              <a:t>đến</a:t>
            </a:r>
            <a:r>
              <a:rPr lang="en-US" sz="3500" dirty="0">
                <a:solidFill>
                  <a:srgbClr val="3B3838"/>
                </a:solidFill>
              </a:rPr>
              <a:t> </a:t>
            </a:r>
            <a:r>
              <a:rPr lang="en-US" sz="3500" dirty="0" err="1">
                <a:solidFill>
                  <a:srgbClr val="3B3838"/>
                </a:solidFill>
              </a:rPr>
              <a:t>hàng</a:t>
            </a:r>
            <a:r>
              <a:rPr lang="en-US" sz="3500" dirty="0">
                <a:solidFill>
                  <a:srgbClr val="3B3838"/>
                </a:solidFill>
              </a:rPr>
              <a:t> </a:t>
            </a:r>
            <a:r>
              <a:rPr lang="en-US" sz="3500" dirty="0" err="1">
                <a:solidFill>
                  <a:srgbClr val="3B3838"/>
                </a:solidFill>
              </a:rPr>
              <a:t>nghìn</a:t>
            </a:r>
            <a:r>
              <a:rPr lang="en-US" sz="3500" dirty="0">
                <a:solidFill>
                  <a:srgbClr val="3B3838"/>
                </a:solidFill>
              </a:rPr>
              <a:t> </a:t>
            </a:r>
            <a:r>
              <a:rPr lang="en-US" sz="3500" dirty="0" err="1">
                <a:solidFill>
                  <a:srgbClr val="3B3838"/>
                </a:solidFill>
              </a:rPr>
              <a:t>thì</a:t>
            </a:r>
            <a:r>
              <a:rPr lang="en-US" sz="3500" dirty="0">
                <a:solidFill>
                  <a:srgbClr val="3B3838"/>
                </a:solidFill>
              </a:rPr>
              <a:t> </a:t>
            </a:r>
            <a:r>
              <a:rPr lang="en-US" sz="3500" dirty="0" err="1">
                <a:solidFill>
                  <a:srgbClr val="3B3838"/>
                </a:solidFill>
              </a:rPr>
              <a:t>được</a:t>
            </a:r>
            <a:r>
              <a:rPr lang="en-US" sz="3500" dirty="0">
                <a:solidFill>
                  <a:srgbClr val="3B3838"/>
                </a:solidFill>
              </a:rPr>
              <a:t> số </a:t>
            </a:r>
            <a:r>
              <a:rPr lang="en-US" sz="3500" dirty="0">
                <a:solidFill>
                  <a:srgbClr val="0070C0"/>
                </a:solidFill>
              </a:rPr>
              <a:t>.?.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355260" y="3033441"/>
            <a:ext cx="7864968" cy="4348119"/>
            <a:chOff x="-178992" y="1766908"/>
            <a:chExt cx="8503796" cy="5114665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30897" r="79426"/>
            <a:stretch/>
          </p:blipFill>
          <p:spPr>
            <a:xfrm rot="536938" flipH="1">
              <a:off x="5735342" y="1989550"/>
              <a:ext cx="2589462" cy="4892023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897" r="40642"/>
            <a:stretch/>
          </p:blipFill>
          <p:spPr>
            <a:xfrm>
              <a:off x="-178992" y="1766908"/>
              <a:ext cx="7466301" cy="4889250"/>
            </a:xfrm>
            <a:prstGeom prst="rect">
              <a:avLst/>
            </a:prstGeom>
          </p:spPr>
        </p:pic>
      </p:grpSp>
      <p:sp>
        <p:nvSpPr>
          <p:cNvPr id="27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582543" y="1738308"/>
            <a:ext cx="105505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181717"/>
                </a:solidFill>
              </a:rPr>
              <a:t>Quan</a:t>
            </a:r>
            <a:r>
              <a:rPr lang="en-US" sz="3500" dirty="0">
                <a:solidFill>
                  <a:srgbClr val="181717"/>
                </a:solidFill>
              </a:rPr>
              <a:t> </a:t>
            </a:r>
            <a:r>
              <a:rPr lang="en-US" sz="3500" dirty="0" err="1">
                <a:solidFill>
                  <a:srgbClr val="181717"/>
                </a:solidFill>
              </a:rPr>
              <a:t>sát</a:t>
            </a:r>
            <a:r>
              <a:rPr lang="en-US" sz="3500" dirty="0">
                <a:solidFill>
                  <a:srgbClr val="181717"/>
                </a:solidFill>
              </a:rPr>
              <a:t> </a:t>
            </a:r>
            <a:r>
              <a:rPr lang="en-US" sz="3500" dirty="0" err="1">
                <a:solidFill>
                  <a:srgbClr val="181717"/>
                </a:solidFill>
              </a:rPr>
              <a:t>chữ</a:t>
            </a:r>
            <a:r>
              <a:rPr lang="en-US" sz="3500" dirty="0">
                <a:solidFill>
                  <a:srgbClr val="181717"/>
                </a:solidFill>
              </a:rPr>
              <a:t> số </a:t>
            </a:r>
            <a:r>
              <a:rPr lang="en-US" sz="3500" dirty="0" err="1">
                <a:solidFill>
                  <a:srgbClr val="181717"/>
                </a:solidFill>
              </a:rPr>
              <a:t>hàng</a:t>
            </a:r>
            <a:r>
              <a:rPr lang="en-US" sz="3500" dirty="0">
                <a:solidFill>
                  <a:srgbClr val="181717"/>
                </a:solidFill>
              </a:rPr>
              <a:t> </a:t>
            </a:r>
            <a:r>
              <a:rPr lang="en-US" sz="3500" dirty="0" err="1">
                <a:solidFill>
                  <a:srgbClr val="181717"/>
                </a:solidFill>
              </a:rPr>
              <a:t>trăm</a:t>
            </a:r>
            <a:r>
              <a:rPr lang="en-US" sz="3500" dirty="0">
                <a:solidFill>
                  <a:srgbClr val="181717"/>
                </a:solidFill>
              </a:rPr>
              <a:t> ta </a:t>
            </a:r>
            <a:r>
              <a:rPr lang="en-US" sz="3500" dirty="0" err="1">
                <a:solidFill>
                  <a:srgbClr val="181717"/>
                </a:solidFill>
              </a:rPr>
              <a:t>thấy</a:t>
            </a:r>
            <a:r>
              <a:rPr lang="en-US" sz="3500" dirty="0">
                <a:solidFill>
                  <a:srgbClr val="181717"/>
                </a:solidFill>
              </a:rPr>
              <a:t> số 6.</a:t>
            </a:r>
            <a:endParaRPr lang="en-US" sz="3600" dirty="0">
              <a:solidFill>
                <a:srgbClr val="18171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3616869" y="1593095"/>
            <a:ext cx="311376" cy="0"/>
          </a:xfrm>
          <a:prstGeom prst="line">
            <a:avLst/>
          </a:prstGeom>
          <a:ln w="38100">
            <a:solidFill>
              <a:srgbClr val="FF5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028877" y="2385631"/>
            <a:ext cx="1095373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vi-VN" sz="35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Chữ số hàng nghìn</a:t>
            </a:r>
            <a:r>
              <a:rPr lang="en-US" sz="35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5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cộng</a:t>
            </a:r>
            <a:r>
              <a:rPr lang="en-US" sz="35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thêm</a:t>
            </a:r>
            <a:r>
              <a:rPr lang="en-US" sz="35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</a:t>
            </a:r>
            <a:r>
              <a:rPr lang="vi-VN" sz="35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71500" indent="-5715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vi-VN" sz="35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 chữ số hàng trăm, chục, đơn vị thay bởi các chữ số (tận cùng 000).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419161" y="1045710"/>
            <a:ext cx="1196161" cy="630942"/>
          </a:xfrm>
          <a:prstGeom prst="rect">
            <a:avLst/>
          </a:prstGeom>
          <a:solidFill>
            <a:srgbClr val="F4FCFE"/>
          </a:solidFill>
        </p:spPr>
        <p:txBody>
          <a:bodyPr wrap="none">
            <a:spAutoFit/>
          </a:bodyPr>
          <a:lstStyle/>
          <a:p>
            <a:pPr algn="just">
              <a:buClr>
                <a:srgbClr val="FE5E5E"/>
              </a:buClr>
            </a:pPr>
            <a:r>
              <a:rPr lang="en-US" sz="3500" dirty="0">
                <a:solidFill>
                  <a:srgbClr val="0070C0"/>
                </a:solidFill>
              </a:rPr>
              <a:t>3 000</a:t>
            </a:r>
          </a:p>
        </p:txBody>
      </p:sp>
    </p:spTree>
    <p:extLst>
      <p:ext uri="{BB962C8B-B14F-4D97-AF65-F5344CB8AC3E}">
        <p14:creationId xmlns:p14="http://schemas.microsoft.com/office/powerpoint/2010/main" val="1352329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3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715200" y="3429000"/>
            <a:ext cx="761600" cy="8473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0F4AF6-EA23-B9FC-21A8-65F5B916EC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772479" y="3796655"/>
            <a:ext cx="4338365" cy="3061345"/>
          </a:xfrm>
          <a:prstGeom prst="rect">
            <a:avLst/>
          </a:prstGeom>
        </p:spPr>
      </p:pic>
      <p:pic>
        <p:nvPicPr>
          <p:cNvPr id="15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BAE93D24-549C-723F-E988-864FD8C7AF5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285" t="13312" r="21554" b="10650"/>
          <a:stretch/>
        </p:blipFill>
        <p:spPr>
          <a:xfrm>
            <a:off x="123352" y="-226472"/>
            <a:ext cx="11720986" cy="78366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305992" y="4740559"/>
            <a:ext cx="2417954" cy="2043171"/>
          </a:xfrm>
          <a:prstGeom prst="rect">
            <a:avLst/>
          </a:prstGeom>
        </p:spPr>
      </p:pic>
      <p:pic>
        <p:nvPicPr>
          <p:cNvPr id="14" name="Picture 36">
            <a:extLst>
              <a:ext uri="{FF2B5EF4-FFF2-40B4-BE49-F238E27FC236}">
                <a16:creationId xmlns:a16="http://schemas.microsoft.com/office/drawing/2014/main" id="{33B1031F-3933-D335-698D-C86E87397E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1156" y="4695193"/>
            <a:ext cx="2928170" cy="2133904"/>
          </a:xfrm>
          <a:prstGeom prst="rect">
            <a:avLst/>
          </a:prstGeom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097C180F-9FAD-033E-DD1C-FCF1EA41E6E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659197" y="5798556"/>
            <a:ext cx="1821137" cy="967479"/>
          </a:xfrm>
          <a:prstGeom prst="rect">
            <a:avLst/>
          </a:prstGeom>
        </p:spPr>
      </p:pic>
      <p:grpSp>
        <p:nvGrpSpPr>
          <p:cNvPr id="17" name="Nhóm 20">
            <a:extLst>
              <a:ext uri="{FF2B5EF4-FFF2-40B4-BE49-F238E27FC236}">
                <a16:creationId xmlns:a16="http://schemas.microsoft.com/office/drawing/2014/main" id="{5D3F9186-385F-2CAA-B397-719C97E47854}"/>
              </a:ext>
            </a:extLst>
          </p:cNvPr>
          <p:cNvGrpSpPr/>
          <p:nvPr/>
        </p:nvGrpSpPr>
        <p:grpSpPr>
          <a:xfrm>
            <a:off x="4131150" y="1275315"/>
            <a:ext cx="3946055" cy="1332642"/>
            <a:chOff x="6371477" y="2216092"/>
            <a:chExt cx="3946055" cy="1332642"/>
          </a:xfrm>
        </p:grpSpPr>
        <p:sp>
          <p:nvSpPr>
            <p:cNvPr id="19" name="Hộp Văn bản 21">
              <a:extLst>
                <a:ext uri="{FF2B5EF4-FFF2-40B4-BE49-F238E27FC236}">
                  <a16:creationId xmlns:a16="http://schemas.microsoft.com/office/drawing/2014/main" id="{2A341E9A-A1B2-67D1-FF34-5E184963C82A}"/>
                </a:ext>
              </a:extLst>
            </p:cNvPr>
            <p:cNvSpPr txBox="1"/>
            <p:nvPr/>
          </p:nvSpPr>
          <p:spPr>
            <a:xfrm>
              <a:off x="6371477" y="2225295"/>
              <a:ext cx="3946055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0" dirty="0">
                  <a:ln w="317500"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latin typeface="SVN-Hole Hearted" panose="020B0A06020104020203" pitchFamily="34" charset="0"/>
                </a:rPr>
                <a:t>TOÁN</a:t>
              </a:r>
              <a:endParaRPr lang="vi-VN" sz="8000" dirty="0">
                <a:ln w="31750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Hộp Văn bản 22">
              <a:extLst>
                <a:ext uri="{FF2B5EF4-FFF2-40B4-BE49-F238E27FC236}">
                  <a16:creationId xmlns:a16="http://schemas.microsoft.com/office/drawing/2014/main" id="{74D862C6-46A9-0528-BDE4-C119B43DAE38}"/>
                </a:ext>
              </a:extLst>
            </p:cNvPr>
            <p:cNvSpPr txBox="1"/>
            <p:nvPr/>
          </p:nvSpPr>
          <p:spPr>
            <a:xfrm>
              <a:off x="6371477" y="2216092"/>
              <a:ext cx="3946055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0" dirty="0">
                  <a:ln w="28575">
                    <a:solidFill>
                      <a:srgbClr val="0070C0"/>
                    </a:solidFill>
                  </a:ln>
                  <a:solidFill>
                    <a:srgbClr val="FAEB7A"/>
                  </a:solidFill>
                  <a:latin typeface="SVN-Hole Hearted" panose="020B0A06020104020203" pitchFamily="34" charset="0"/>
                </a:rPr>
                <a:t>T</a:t>
              </a:r>
              <a:r>
                <a:rPr lang="en-US" sz="8000" dirty="0">
                  <a:ln w="28575">
                    <a:solidFill>
                      <a:srgbClr val="0070C0"/>
                    </a:solidFill>
                  </a:ln>
                  <a:solidFill>
                    <a:srgbClr val="FB816D"/>
                  </a:solidFill>
                  <a:latin typeface="SVN-Hole Hearted" panose="020B0A06020104020203" pitchFamily="34" charset="0"/>
                </a:rPr>
                <a:t>O</a:t>
              </a:r>
              <a:r>
                <a:rPr lang="en-US" sz="8000" dirty="0">
                  <a:ln w="28575">
                    <a:solidFill>
                      <a:srgbClr val="0070C0"/>
                    </a:solidFill>
                  </a:ln>
                  <a:solidFill>
                    <a:srgbClr val="99FBC1"/>
                  </a:solidFill>
                  <a:latin typeface="SVN-Hole Hearted" panose="020B0A06020104020203" pitchFamily="34" charset="0"/>
                </a:rPr>
                <a:t>Á</a:t>
              </a:r>
              <a:r>
                <a:rPr lang="en-US" sz="8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N</a:t>
              </a:r>
              <a:endParaRPr lang="vi-VN" sz="8000" dirty="0">
                <a:ln w="28575">
                  <a:solidFill>
                    <a:srgbClr val="0070C0"/>
                  </a:solidFill>
                </a:ln>
                <a:solidFill>
                  <a:srgbClr val="FF9693"/>
                </a:solidFill>
              </a:endParaRPr>
            </a:p>
          </p:txBody>
        </p:sp>
      </p:grp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026AE188-2DA9-8FD5-6A01-A3790A4D94D8}"/>
              </a:ext>
            </a:extLst>
          </p:cNvPr>
          <p:cNvSpPr txBox="1"/>
          <p:nvPr/>
        </p:nvSpPr>
        <p:spPr>
          <a:xfrm>
            <a:off x="1047404" y="-105464"/>
            <a:ext cx="10568177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7000" b="1" dirty="0">
                <a:ln w="3175">
                  <a:noFill/>
                </a:ln>
                <a:solidFill>
                  <a:schemeClr val="bg1"/>
                </a:solidFill>
                <a:latin typeface="UTM Edwardian" panose="02040603050506020204" pitchFamily="18" charset="0"/>
                <a:ea typeface="微软雅黑" panose="020B0503020204020204" pitchFamily="34" charset="-122"/>
              </a:rPr>
              <a:t>Thứ … ngày … tháng … năm …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0546FB-8F69-1C54-F541-5A1C600449FD}"/>
              </a:ext>
            </a:extLst>
          </p:cNvPr>
          <p:cNvSpPr txBox="1"/>
          <p:nvPr/>
        </p:nvSpPr>
        <p:spPr>
          <a:xfrm>
            <a:off x="4050293" y="5267115"/>
            <a:ext cx="45623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uepuntozero" panose="02040603050506020204" pitchFamily="18" charset="0"/>
              </a:rPr>
              <a:t>(2 tiết – </a:t>
            </a:r>
            <a:r>
              <a:rPr lang="en-US" sz="5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uepuntozero" panose="02040603050506020204" pitchFamily="18" charset="0"/>
              </a:rPr>
              <a:t>Tiết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uepuntozero" panose="02040603050506020204" pitchFamily="18" charset="0"/>
              </a:rPr>
              <a:t> 2)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051522" y="2652285"/>
            <a:ext cx="6785739" cy="2522865"/>
            <a:chOff x="2413818" y="4050185"/>
            <a:chExt cx="16960031" cy="2522865"/>
          </a:xfrm>
        </p:grpSpPr>
        <p:sp>
          <p:nvSpPr>
            <p:cNvPr id="26" name="TextBox 10">
              <a:extLst>
                <a:ext uri="{FF2B5EF4-FFF2-40B4-BE49-F238E27FC236}">
                  <a16:creationId xmlns:a16="http://schemas.microsoft.com/office/drawing/2014/main" id="{07BF1AA3-7FC4-BE82-F6BF-E8E25EB641FD}"/>
                </a:ext>
              </a:extLst>
            </p:cNvPr>
            <p:cNvSpPr txBox="1"/>
            <p:nvPr/>
          </p:nvSpPr>
          <p:spPr>
            <a:xfrm>
              <a:off x="2413818" y="4080060"/>
              <a:ext cx="16960031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6000" b="1" dirty="0">
                  <a:ln w="31750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SO SÁNH CÁC SỐ CÓ BỐN CHỮ SỐ</a:t>
              </a:r>
            </a:p>
          </p:txBody>
        </p:sp>
        <p:sp>
          <p:nvSpPr>
            <p:cNvPr id="27" name="TextBox 10">
              <a:extLst>
                <a:ext uri="{FF2B5EF4-FFF2-40B4-BE49-F238E27FC236}">
                  <a16:creationId xmlns:a16="http://schemas.microsoft.com/office/drawing/2014/main" id="{07BF1AA3-7FC4-BE82-F6BF-E8E25EB641FD}"/>
                </a:ext>
              </a:extLst>
            </p:cNvPr>
            <p:cNvSpPr txBox="1"/>
            <p:nvPr/>
          </p:nvSpPr>
          <p:spPr>
            <a:xfrm>
              <a:off x="2413818" y="4050185"/>
              <a:ext cx="16960031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A3D9F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SO SÁNH CÁC SỐ CÓ BỐN CHỮ SỐ</a:t>
              </a:r>
              <a:endParaRPr lang="en-US" sz="6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E2B2C7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endParaRPr>
            </a:p>
          </p:txBody>
        </p:sp>
      </p:grpSp>
      <p:grpSp>
        <p:nvGrpSpPr>
          <p:cNvPr id="28" name="Nhóm 17">
            <a:extLst>
              <a:ext uri="{FF2B5EF4-FFF2-40B4-BE49-F238E27FC236}">
                <a16:creationId xmlns:a16="http://schemas.microsoft.com/office/drawing/2014/main" id="{01C5C55F-C88D-30FA-1BB1-9D2339241A9E}"/>
              </a:ext>
            </a:extLst>
          </p:cNvPr>
          <p:cNvGrpSpPr/>
          <p:nvPr/>
        </p:nvGrpSpPr>
        <p:grpSpPr>
          <a:xfrm rot="20635151">
            <a:off x="1898961" y="2784347"/>
            <a:ext cx="1769639" cy="845114"/>
            <a:chOff x="4036300" y="2073640"/>
            <a:chExt cx="2737243" cy="1209416"/>
          </a:xfrm>
        </p:grpSpPr>
        <p:sp>
          <p:nvSpPr>
            <p:cNvPr id="29" name="TextBox 11">
              <a:extLst>
                <a:ext uri="{FF2B5EF4-FFF2-40B4-BE49-F238E27FC236}">
                  <a16:creationId xmlns:a16="http://schemas.microsoft.com/office/drawing/2014/main" id="{85AFEEE7-5B0A-885B-69D1-B770473E3FE8}"/>
                </a:ext>
              </a:extLst>
            </p:cNvPr>
            <p:cNvSpPr txBox="1"/>
            <p:nvPr/>
          </p:nvSpPr>
          <p:spPr>
            <a:xfrm>
              <a:off x="4070362" y="2082727"/>
              <a:ext cx="2703181" cy="120032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6000" dirty="0" err="1">
                  <a:ln w="1270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Bài</a:t>
              </a:r>
              <a:r>
                <a:rPr lang="en-US" sz="6000" dirty="0">
                  <a:ln w="1270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:</a:t>
              </a:r>
            </a:p>
          </p:txBody>
        </p:sp>
        <p:sp>
          <p:nvSpPr>
            <p:cNvPr id="30" name="TextBox 12">
              <a:extLst>
                <a:ext uri="{FF2B5EF4-FFF2-40B4-BE49-F238E27FC236}">
                  <a16:creationId xmlns:a16="http://schemas.microsoft.com/office/drawing/2014/main" id="{DB07FE05-D045-2D29-23E7-FC0A34DFAF81}"/>
                </a:ext>
              </a:extLst>
            </p:cNvPr>
            <p:cNvSpPr txBox="1"/>
            <p:nvPr/>
          </p:nvSpPr>
          <p:spPr>
            <a:xfrm>
              <a:off x="4036300" y="2073640"/>
              <a:ext cx="2703182" cy="120032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6000" dirty="0" err="1">
                  <a:ln w="0"/>
                  <a:solidFill>
                    <a:srgbClr val="6B222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Bài</a:t>
              </a:r>
              <a:r>
                <a:rPr lang="en-US" sz="6000" dirty="0">
                  <a:ln w="0"/>
                  <a:solidFill>
                    <a:srgbClr val="6B222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712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1.48148E-6 L -2.08333E-7 -0.07222 " pathEditMode="relative" rAng="0" ptsTypes="AA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xanh lục&#10;&#10;Mô tả được tạo tự động">
            <a:extLst>
              <a:ext uri="{FF2B5EF4-FFF2-40B4-BE49-F238E27FC236}">
                <a16:creationId xmlns:a16="http://schemas.microsoft.com/office/drawing/2014/main" id="{C3B1D706-B406-E918-2A5C-8A1DA246F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8647" y="3487783"/>
            <a:ext cx="2895439" cy="2251204"/>
          </a:xfrm>
          <a:prstGeom prst="rect">
            <a:avLst/>
          </a:prstGeom>
        </p:spPr>
      </p:pic>
      <p:pic>
        <p:nvPicPr>
          <p:cNvPr id="3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4497550" y="3256198"/>
            <a:ext cx="3018596" cy="2346958"/>
          </a:xfrm>
          <a:prstGeom prst="rect">
            <a:avLst/>
          </a:prstGeom>
        </p:spPr>
      </p:pic>
      <p:pic>
        <p:nvPicPr>
          <p:cNvPr id="3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006848" y="4539292"/>
            <a:ext cx="2813592" cy="2187567"/>
          </a:xfrm>
          <a:prstGeom prst="rect">
            <a:avLst/>
          </a:prstGeom>
        </p:spPr>
      </p:pic>
      <p:pic>
        <p:nvPicPr>
          <p:cNvPr id="26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021205" y="4305616"/>
            <a:ext cx="3282808" cy="2552383"/>
          </a:xfrm>
          <a:prstGeom prst="rect">
            <a:avLst/>
          </a:prstGeom>
        </p:spPr>
      </p:pic>
      <p:pic>
        <p:nvPicPr>
          <p:cNvPr id="33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8525447" y="3132137"/>
            <a:ext cx="3018596" cy="2346958"/>
          </a:xfrm>
          <a:prstGeom prst="rect">
            <a:avLst/>
          </a:prstGeom>
        </p:spPr>
      </p:pic>
      <p:pic>
        <p:nvPicPr>
          <p:cNvPr id="34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931340" y="4404971"/>
            <a:ext cx="2813592" cy="2187567"/>
          </a:xfrm>
          <a:prstGeom prst="rect">
            <a:avLst/>
          </a:prstGeom>
        </p:spPr>
      </p:pic>
      <p:sp>
        <p:nvSpPr>
          <p:cNvPr id="36" name="Rectangle: Rounded Corners 5">
            <a:extLst>
              <a:ext uri="{FF2B5EF4-FFF2-40B4-BE49-F238E27FC236}">
                <a16:creationId xmlns:a16="http://schemas.microsoft.com/office/drawing/2014/main" id="{A406E221-8584-911B-1F38-1C5BA726D393}"/>
              </a:ext>
            </a:extLst>
          </p:cNvPr>
          <p:cNvSpPr/>
          <p:nvPr/>
        </p:nvSpPr>
        <p:spPr>
          <a:xfrm>
            <a:off x="209391" y="143380"/>
            <a:ext cx="11773220" cy="3213261"/>
          </a:xfrm>
          <a:prstGeom prst="roundRect">
            <a:avLst>
              <a:gd name="adj" fmla="val 9491"/>
            </a:avLst>
          </a:prstGeom>
          <a:solidFill>
            <a:srgbClr val="F4FCFE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4" t="14117" r="20612" b="21315"/>
          <a:stretch/>
        </p:blipFill>
        <p:spPr>
          <a:xfrm>
            <a:off x="39189" y="26126"/>
            <a:ext cx="2193148" cy="112340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174456" y="98225"/>
            <a:ext cx="9808155" cy="3327624"/>
            <a:chOff x="2174456" y="98225"/>
            <a:chExt cx="9808155" cy="3327624"/>
          </a:xfrm>
        </p:grpSpPr>
        <p:sp>
          <p:nvSpPr>
            <p:cNvPr id="35" name="Rectangle 34"/>
            <p:cNvSpPr/>
            <p:nvPr/>
          </p:nvSpPr>
          <p:spPr>
            <a:xfrm>
              <a:off x="2174456" y="101862"/>
              <a:ext cx="9808155" cy="33239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chemeClr val="tx1"/>
                </a:buClr>
              </a:pP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Trang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trại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bao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nhiêu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con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bò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  <a:p>
              <a:pPr algn="just">
                <a:buClr>
                  <a:schemeClr val="tx1"/>
                </a:buClr>
              </a:pP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Số con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bò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trang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trại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số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bốn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chữ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số.</a:t>
              </a:r>
            </a:p>
            <a:p>
              <a:pPr marL="457200" indent="-457200" algn="just">
                <a:buClr>
                  <a:schemeClr val="accent5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Nếu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tròn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số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này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hàng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nghìn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thì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được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số 10 000.</a:t>
              </a:r>
            </a:p>
            <a:p>
              <a:pPr marL="457200" indent="-457200" algn="just">
                <a:buClr>
                  <a:schemeClr val="accent5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Nếu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gạch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bỏ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chữ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số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hàng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nghìn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thì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được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số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lớn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nhất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ba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chữ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số.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174456" y="98225"/>
              <a:ext cx="9808155" cy="33239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chemeClr val="tx1"/>
                </a:buClr>
              </a:pP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Trang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trại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bao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nhiêu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con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bò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  <a:p>
              <a:pPr algn="just">
                <a:buClr>
                  <a:schemeClr val="tx1"/>
                </a:buClr>
              </a:pP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Số con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bò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trang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trại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số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bốn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chữ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số.</a:t>
              </a:r>
            </a:p>
            <a:p>
              <a:pPr marL="457200" indent="-457200" algn="just">
                <a:buClr>
                  <a:schemeClr val="accent5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Nếu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tròn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số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này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hàng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nghìn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thì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được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số 10 000.</a:t>
              </a:r>
            </a:p>
            <a:p>
              <a:pPr marL="457200" indent="-457200" algn="just">
                <a:buClr>
                  <a:schemeClr val="accent5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Nếu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gạch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bỏ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chữ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số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hàng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nghìn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thì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được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số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lớn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nhất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ba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chữ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số.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815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xanh lục&#10;&#10;Mô tả được tạo tự động">
            <a:extLst>
              <a:ext uri="{FF2B5EF4-FFF2-40B4-BE49-F238E27FC236}">
                <a16:creationId xmlns:a16="http://schemas.microsoft.com/office/drawing/2014/main" id="{C3B1D706-B406-E918-2A5C-8A1DA246F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8647" y="3487783"/>
            <a:ext cx="2895439" cy="2251204"/>
          </a:xfrm>
          <a:prstGeom prst="rect">
            <a:avLst/>
          </a:prstGeom>
        </p:spPr>
      </p:pic>
      <p:pic>
        <p:nvPicPr>
          <p:cNvPr id="3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4497550" y="3256198"/>
            <a:ext cx="3018596" cy="2346958"/>
          </a:xfrm>
          <a:prstGeom prst="rect">
            <a:avLst/>
          </a:prstGeom>
        </p:spPr>
      </p:pic>
      <p:pic>
        <p:nvPicPr>
          <p:cNvPr id="3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006848" y="4539292"/>
            <a:ext cx="2813592" cy="2187567"/>
          </a:xfrm>
          <a:prstGeom prst="rect">
            <a:avLst/>
          </a:prstGeom>
        </p:spPr>
      </p:pic>
      <p:pic>
        <p:nvPicPr>
          <p:cNvPr id="26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021205" y="4305616"/>
            <a:ext cx="3282808" cy="2552383"/>
          </a:xfrm>
          <a:prstGeom prst="rect">
            <a:avLst/>
          </a:prstGeom>
        </p:spPr>
      </p:pic>
      <p:pic>
        <p:nvPicPr>
          <p:cNvPr id="33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8525447" y="3132137"/>
            <a:ext cx="3018596" cy="2346958"/>
          </a:xfrm>
          <a:prstGeom prst="rect">
            <a:avLst/>
          </a:prstGeom>
        </p:spPr>
      </p:pic>
      <p:pic>
        <p:nvPicPr>
          <p:cNvPr id="34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931340" y="4404971"/>
            <a:ext cx="2813592" cy="2187567"/>
          </a:xfrm>
          <a:prstGeom prst="rect">
            <a:avLst/>
          </a:prstGeom>
        </p:spPr>
      </p:pic>
      <p:sp>
        <p:nvSpPr>
          <p:cNvPr id="36" name="Rectangle: Rounded Corners 5">
            <a:extLst>
              <a:ext uri="{FF2B5EF4-FFF2-40B4-BE49-F238E27FC236}">
                <a16:creationId xmlns:a16="http://schemas.microsoft.com/office/drawing/2014/main" id="{A406E221-8584-911B-1F38-1C5BA726D393}"/>
              </a:ext>
            </a:extLst>
          </p:cNvPr>
          <p:cNvSpPr/>
          <p:nvPr/>
        </p:nvSpPr>
        <p:spPr>
          <a:xfrm>
            <a:off x="209391" y="143380"/>
            <a:ext cx="11773220" cy="3566760"/>
          </a:xfrm>
          <a:prstGeom prst="roundRect">
            <a:avLst>
              <a:gd name="adj" fmla="val 9491"/>
            </a:avLst>
          </a:prstGeom>
          <a:solidFill>
            <a:srgbClr val="F4FCFE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4" t="14117" r="20612" b="21315"/>
          <a:stretch/>
        </p:blipFill>
        <p:spPr>
          <a:xfrm>
            <a:off x="39189" y="26126"/>
            <a:ext cx="2193148" cy="112340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308091" y="143379"/>
            <a:ext cx="9808155" cy="630942"/>
            <a:chOff x="2085994" y="87424"/>
            <a:chExt cx="9808155" cy="630942"/>
          </a:xfrm>
        </p:grpSpPr>
        <p:sp>
          <p:nvSpPr>
            <p:cNvPr id="35" name="Rectangle 34"/>
            <p:cNvSpPr/>
            <p:nvPr/>
          </p:nvSpPr>
          <p:spPr>
            <a:xfrm>
              <a:off x="2085994" y="87424"/>
              <a:ext cx="9808155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just">
                <a:buClr>
                  <a:schemeClr val="tx1"/>
                </a:buClr>
                <a:buFontTx/>
                <a:buChar char="-"/>
              </a:pP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Số con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bò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bốn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chữ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số.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085994" y="87424"/>
              <a:ext cx="9808155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just">
                <a:buClr>
                  <a:schemeClr val="tx1"/>
                </a:buClr>
                <a:buFontTx/>
                <a:buChar char="-"/>
              </a:pP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Số con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bò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bốn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chữ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số.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32336" y="1963102"/>
            <a:ext cx="9706043" cy="1747038"/>
            <a:chOff x="2085993" y="1687360"/>
            <a:chExt cx="9896618" cy="1747038"/>
          </a:xfrm>
        </p:grpSpPr>
        <p:sp>
          <p:nvSpPr>
            <p:cNvPr id="4" name="Rectangle 3"/>
            <p:cNvSpPr/>
            <p:nvPr/>
          </p:nvSpPr>
          <p:spPr>
            <a:xfrm>
              <a:off x="2085994" y="1726238"/>
              <a:ext cx="9896617" cy="170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just">
                <a:buClr>
                  <a:schemeClr val="tx1"/>
                </a:buClr>
                <a:buFontTx/>
                <a:buChar char="-"/>
              </a:pP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Nếu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gạch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bỏ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chữ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số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hàng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nghìn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số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đã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cho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thì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được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số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lớn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nhất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ba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chữ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số</a:t>
              </a:r>
              <a:r>
                <a:rPr lang="vi-VN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→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số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lớn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nhất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ba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chữ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số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999. 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085993" y="1687360"/>
              <a:ext cx="9896617" cy="170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just">
                <a:buClr>
                  <a:schemeClr val="tx1"/>
                </a:buClr>
                <a:buFontTx/>
                <a:buChar char="-"/>
              </a:pP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Nếu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gạch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bỏ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chữ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số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hàng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nghìn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số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đã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cho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thì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được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số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lớn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nhất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ba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chữ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số</a:t>
              </a:r>
              <a:r>
                <a:rPr lang="vi-VN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→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số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lớn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nhất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ba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chữ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số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999. 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08091" y="801592"/>
            <a:ext cx="8902862" cy="1180949"/>
            <a:chOff x="2057061" y="651011"/>
            <a:chExt cx="8902862" cy="1180949"/>
          </a:xfrm>
        </p:grpSpPr>
        <p:sp>
          <p:nvSpPr>
            <p:cNvPr id="7" name="Rectangle 6"/>
            <p:cNvSpPr/>
            <p:nvPr/>
          </p:nvSpPr>
          <p:spPr>
            <a:xfrm>
              <a:off x="2085994" y="662409"/>
              <a:ext cx="8873929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just">
                <a:buClr>
                  <a:schemeClr val="tx1"/>
                </a:buClr>
                <a:buFontTx/>
                <a:buChar char="-"/>
              </a:pP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Nếu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tròn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số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này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hàng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nghìn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thì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được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10 000 </a:t>
              </a:r>
              <a:r>
                <a:rPr lang="vi-VN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→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chữ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số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hàng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nghìn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9.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057061" y="651011"/>
              <a:ext cx="8873929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just">
                <a:buClr>
                  <a:schemeClr val="tx1"/>
                </a:buClr>
                <a:buFontTx/>
                <a:buChar char="-"/>
              </a:pP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Nếu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tròn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số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này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hàng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nghìn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thì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được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10 000 </a:t>
              </a:r>
              <a:r>
                <a:rPr lang="vi-VN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→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chữ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số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hàng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nghìn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35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9.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55691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xanh lục&#10;&#10;Mô tả được tạo tự động">
            <a:extLst>
              <a:ext uri="{FF2B5EF4-FFF2-40B4-BE49-F238E27FC236}">
                <a16:creationId xmlns:a16="http://schemas.microsoft.com/office/drawing/2014/main" id="{C3B1D706-B406-E918-2A5C-8A1DA246F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8647" y="3132137"/>
            <a:ext cx="11656285" cy="3725862"/>
            <a:chOff x="88647" y="3132137"/>
            <a:chExt cx="11656285" cy="3725862"/>
          </a:xfrm>
        </p:grpSpPr>
        <p:pic>
          <p:nvPicPr>
            <p:cNvPr id="30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88647" y="3487783"/>
              <a:ext cx="2895439" cy="2251204"/>
            </a:xfrm>
            <a:prstGeom prst="rect">
              <a:avLst/>
            </a:prstGeom>
          </p:spPr>
        </p:pic>
        <p:pic>
          <p:nvPicPr>
            <p:cNvPr id="3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4497550" y="3256198"/>
              <a:ext cx="3018596" cy="2346958"/>
            </a:xfrm>
            <a:prstGeom prst="rect">
              <a:avLst/>
            </a:prstGeom>
          </p:spPr>
        </p:pic>
        <p:pic>
          <p:nvPicPr>
            <p:cNvPr id="3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006848" y="4539292"/>
              <a:ext cx="2813592" cy="2187567"/>
            </a:xfrm>
            <a:prstGeom prst="rect">
              <a:avLst/>
            </a:prstGeom>
          </p:spPr>
        </p:pic>
        <p:pic>
          <p:nvPicPr>
            <p:cNvPr id="26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021205" y="4305616"/>
              <a:ext cx="3282808" cy="2552383"/>
            </a:xfrm>
            <a:prstGeom prst="rect">
              <a:avLst/>
            </a:prstGeom>
          </p:spPr>
        </p:pic>
        <p:pic>
          <p:nvPicPr>
            <p:cNvPr id="33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8525447" y="3132137"/>
              <a:ext cx="3018596" cy="2346958"/>
            </a:xfrm>
            <a:prstGeom prst="rect">
              <a:avLst/>
            </a:prstGeom>
          </p:spPr>
        </p:pic>
        <p:pic>
          <p:nvPicPr>
            <p:cNvPr id="34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8931340" y="4404971"/>
              <a:ext cx="2813592" cy="2187567"/>
            </a:xfrm>
            <a:prstGeom prst="rect">
              <a:avLst/>
            </a:prstGeom>
          </p:spPr>
        </p:pic>
      </p:grpSp>
      <p:sp>
        <p:nvSpPr>
          <p:cNvPr id="21" name="Rectangle: Rounded Corners 5">
            <a:extLst>
              <a:ext uri="{FF2B5EF4-FFF2-40B4-BE49-F238E27FC236}">
                <a16:creationId xmlns:a16="http://schemas.microsoft.com/office/drawing/2014/main" id="{A406E221-8584-911B-1F38-1C5BA726D393}"/>
              </a:ext>
            </a:extLst>
          </p:cNvPr>
          <p:cNvSpPr/>
          <p:nvPr/>
        </p:nvSpPr>
        <p:spPr>
          <a:xfrm>
            <a:off x="209391" y="143380"/>
            <a:ext cx="11773220" cy="3213261"/>
          </a:xfrm>
          <a:prstGeom prst="roundRect">
            <a:avLst>
              <a:gd name="adj" fmla="val 9491"/>
            </a:avLst>
          </a:prstGeom>
          <a:solidFill>
            <a:srgbClr val="F4FCFE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4" t="14117" r="20612" b="21315"/>
          <a:stretch/>
        </p:blipFill>
        <p:spPr>
          <a:xfrm>
            <a:off x="39189" y="26126"/>
            <a:ext cx="2193148" cy="1123405"/>
          </a:xfrm>
          <a:prstGeom prst="rect">
            <a:avLst/>
          </a:prstGeom>
        </p:spPr>
      </p:pic>
      <p:grpSp>
        <p:nvGrpSpPr>
          <p:cNvPr id="18" name="Nhóm 23">
            <a:extLst>
              <a:ext uri="{FF2B5EF4-FFF2-40B4-BE49-F238E27FC236}">
                <a16:creationId xmlns:a16="http://schemas.microsoft.com/office/drawing/2014/main" id="{21689025-61A3-14EC-24BE-F79F7A0EA702}"/>
              </a:ext>
            </a:extLst>
          </p:cNvPr>
          <p:cNvGrpSpPr/>
          <p:nvPr/>
        </p:nvGrpSpPr>
        <p:grpSpPr>
          <a:xfrm>
            <a:off x="4091090" y="893432"/>
            <a:ext cx="4316363" cy="724072"/>
            <a:chOff x="3630535" y="4518236"/>
            <a:chExt cx="4316363" cy="1436437"/>
          </a:xfrm>
        </p:grpSpPr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A2CE281D-9856-7095-3FAE-4107D2F58A47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9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KẾT LUẬN:</a:t>
              </a:r>
            </a:p>
          </p:txBody>
        </p:sp>
        <p:sp>
          <p:nvSpPr>
            <p:cNvPr id="20" name="TextBox 67">
              <a:extLst>
                <a:ext uri="{FF2B5EF4-FFF2-40B4-BE49-F238E27FC236}">
                  <a16:creationId xmlns:a16="http://schemas.microsoft.com/office/drawing/2014/main" id="{4E2FC697-2A7E-59D7-7BC8-610634E33B6B}"/>
                </a:ext>
              </a:extLst>
            </p:cNvPr>
            <p:cNvSpPr txBox="1"/>
            <p:nvPr/>
          </p:nvSpPr>
          <p:spPr>
            <a:xfrm>
              <a:off x="3630535" y="4518236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9000" b="1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KẾT LUẬN: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18780" y="1528739"/>
            <a:ext cx="11773220" cy="1170449"/>
            <a:chOff x="418780" y="1492193"/>
            <a:chExt cx="11773220" cy="1170449"/>
          </a:xfrm>
        </p:grpSpPr>
        <p:sp>
          <p:nvSpPr>
            <p:cNvPr id="22" name="Rectangle 21"/>
            <p:cNvSpPr/>
            <p:nvPr/>
          </p:nvSpPr>
          <p:spPr>
            <a:xfrm>
              <a:off x="418780" y="1493091"/>
              <a:ext cx="11773220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chemeClr val="tx1"/>
                </a:buClr>
              </a:pPr>
              <a:r>
                <a:rPr lang="en-US" sz="70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 Trang </a:t>
              </a:r>
              <a:r>
                <a:rPr lang="en-US" sz="70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trại</a:t>
              </a:r>
              <a:r>
                <a:rPr lang="en-US" sz="70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70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đó</a:t>
              </a:r>
              <a:r>
                <a:rPr lang="en-US" sz="70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70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7000" dirty="0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 9 999 con </a:t>
              </a:r>
              <a:r>
                <a:rPr lang="en-US" sz="7000" dirty="0" err="1">
                  <a:ln w="190500">
                    <a:solidFill>
                      <a:schemeClr val="bg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bò</a:t>
              </a:r>
              <a:endParaRPr lang="en-US" sz="7000" dirty="0">
                <a:ln w="190500">
                  <a:solidFill>
                    <a:schemeClr val="bg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18780" y="1492193"/>
              <a:ext cx="11773220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chemeClr val="tx1"/>
                </a:buClr>
              </a:pPr>
              <a:r>
                <a:rPr lang="en-US" sz="70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 Trang </a:t>
              </a:r>
              <a:r>
                <a:rPr lang="en-US" sz="70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trại</a:t>
              </a:r>
              <a:r>
                <a:rPr lang="en-US" sz="70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70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đó</a:t>
              </a:r>
              <a:r>
                <a:rPr lang="en-US" sz="70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70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7000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 9 999 con </a:t>
              </a:r>
              <a:r>
                <a:rPr lang="en-US" sz="7000" dirty="0" err="1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bò</a:t>
              </a:r>
              <a:endParaRPr lang="en-US" sz="7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68694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Hình ảnh 4" descr="Ảnh có chứa đầy màu sắc&#10;&#10;Mô tả được tạo tự động">
            <a:extLst>
              <a:ext uri="{FF2B5EF4-FFF2-40B4-BE49-F238E27FC236}">
                <a16:creationId xmlns:a16="http://schemas.microsoft.com/office/drawing/2014/main" id="{277CD833-859E-C2CD-31C3-EC1F4F6BA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: Rounded Corners 5">
            <a:extLst>
              <a:ext uri="{FF2B5EF4-FFF2-40B4-BE49-F238E27FC236}">
                <a16:creationId xmlns:a16="http://schemas.microsoft.com/office/drawing/2014/main" id="{A406E221-8584-911B-1F38-1C5BA726D393}"/>
              </a:ext>
            </a:extLst>
          </p:cNvPr>
          <p:cNvSpPr/>
          <p:nvPr/>
        </p:nvSpPr>
        <p:spPr>
          <a:xfrm>
            <a:off x="209391" y="143380"/>
            <a:ext cx="11773220" cy="3775477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6" t="20780" r="32597" b="21039"/>
          <a:stretch/>
        </p:blipFill>
        <p:spPr>
          <a:xfrm>
            <a:off x="109857" y="0"/>
            <a:ext cx="1334834" cy="1319130"/>
          </a:xfrm>
          <a:prstGeom prst="rect">
            <a:avLst/>
          </a:prstGeom>
        </p:spPr>
      </p:pic>
      <p:sp>
        <p:nvSpPr>
          <p:cNvPr id="19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1386824" y="364038"/>
            <a:ext cx="5823447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E5E5E"/>
              </a:buClr>
            </a:pP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Phan Xi 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Păng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tỉnh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Lào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Cai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) 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và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 Pu Ta 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Leng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tỉnh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 Lai 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Châu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) 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là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hai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ngọn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núi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cao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nhất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và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nhì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nước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 ta.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67" y="188286"/>
            <a:ext cx="4278783" cy="3209087"/>
          </a:xfrm>
          <a:prstGeom prst="rect">
            <a:avLst/>
          </a:prstGeom>
        </p:spPr>
      </p:pic>
      <p:sp>
        <p:nvSpPr>
          <p:cNvPr id="21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6230743" y="3342247"/>
            <a:ext cx="644723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E5E5E"/>
              </a:buClr>
            </a:pPr>
            <a:r>
              <a:rPr lang="en-US" sz="3500" dirty="0" err="1">
                <a:solidFill>
                  <a:schemeClr val="accent5">
                    <a:lumMod val="50000"/>
                  </a:schemeClr>
                </a:solidFill>
              </a:rPr>
              <a:t>Ngọn</a:t>
            </a:r>
            <a:r>
              <a:rPr lang="en-US" sz="35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accent5">
                    <a:lumMod val="50000"/>
                  </a:schemeClr>
                </a:solidFill>
              </a:rPr>
              <a:t>núi</a:t>
            </a:r>
            <a:r>
              <a:rPr lang="en-US" sz="3500" dirty="0">
                <a:solidFill>
                  <a:schemeClr val="accent5">
                    <a:lumMod val="50000"/>
                  </a:schemeClr>
                </a:solidFill>
              </a:rPr>
              <a:t> Phan Xi </a:t>
            </a:r>
            <a:r>
              <a:rPr lang="en-US" sz="3500" dirty="0" err="1">
                <a:solidFill>
                  <a:schemeClr val="accent5">
                    <a:lumMod val="50000"/>
                  </a:schemeClr>
                </a:solidFill>
              </a:rPr>
              <a:t>Păng</a:t>
            </a:r>
            <a:r>
              <a:rPr lang="en-US" sz="35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accent5">
                    <a:lumMod val="50000"/>
                  </a:schemeClr>
                </a:solidFill>
              </a:rPr>
              <a:t>hùng</a:t>
            </a:r>
            <a:r>
              <a:rPr lang="en-US" sz="35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accent5">
                    <a:lumMod val="50000"/>
                  </a:schemeClr>
                </a:solidFill>
              </a:rPr>
              <a:t>vĩ</a:t>
            </a:r>
            <a:r>
              <a:rPr lang="en-US" sz="35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885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Hình ảnh 4" descr="Ảnh có chứa đầy màu sắc&#10;&#10;Mô tả được tạo tự động">
            <a:extLst>
              <a:ext uri="{FF2B5EF4-FFF2-40B4-BE49-F238E27FC236}">
                <a16:creationId xmlns:a16="http://schemas.microsoft.com/office/drawing/2014/main" id="{277CD833-859E-C2CD-31C3-EC1F4F6BA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6" t="20780" r="32597" b="21039"/>
          <a:stretch/>
        </p:blipFill>
        <p:spPr>
          <a:xfrm>
            <a:off x="109857" y="0"/>
            <a:ext cx="1334834" cy="1319130"/>
          </a:xfrm>
          <a:prstGeom prst="rect">
            <a:avLst/>
          </a:prstGeom>
        </p:spPr>
      </p:pic>
      <p:pic>
        <p:nvPicPr>
          <p:cNvPr id="10" name="Hình ảnh 5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54652616-2312-A28C-CE90-E44DA915D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7704" y="2429672"/>
            <a:ext cx="9324296" cy="489897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11746" y="1537120"/>
            <a:ext cx="10968508" cy="1785104"/>
            <a:chOff x="917619" y="3074089"/>
            <a:chExt cx="10968508" cy="1785104"/>
          </a:xfrm>
        </p:grpSpPr>
        <p:sp>
          <p:nvSpPr>
            <p:cNvPr id="13" name="Hộp Văn bản 49">
              <a:extLst>
                <a:ext uri="{FF2B5EF4-FFF2-40B4-BE49-F238E27FC236}">
                  <a16:creationId xmlns:a16="http://schemas.microsoft.com/office/drawing/2014/main" id="{F490358C-8A9D-734F-98FC-094FC06B4281}"/>
                </a:ext>
              </a:extLst>
            </p:cNvPr>
            <p:cNvSpPr txBox="1"/>
            <p:nvPr/>
          </p:nvSpPr>
          <p:spPr>
            <a:xfrm>
              <a:off x="917619" y="3074089"/>
              <a:ext cx="10968508" cy="1785104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1000" dirty="0" err="1">
                  <a:ln w="2540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VN-Hole Hearted" panose="020B0A06020104020203" pitchFamily="34" charset="0"/>
                </a:rPr>
                <a:t>Tìm</a:t>
              </a:r>
              <a:r>
                <a:rPr lang="en-US" sz="11000" dirty="0">
                  <a:ln w="2540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11000" dirty="0" err="1">
                  <a:ln w="2540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VN-Hole Hearted" panose="020B0A06020104020203" pitchFamily="34" charset="0"/>
                </a:rPr>
                <a:t>vị</a:t>
              </a:r>
              <a:r>
                <a:rPr lang="en-US" sz="11000" dirty="0">
                  <a:ln w="2540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11000" dirty="0" err="1">
                  <a:ln w="2540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VN-Hole Hearted" panose="020B0A06020104020203" pitchFamily="34" charset="0"/>
                </a:rPr>
                <a:t>trí</a:t>
              </a:r>
              <a:r>
                <a:rPr lang="en-US" sz="11000" dirty="0">
                  <a:ln w="2540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11000" dirty="0" err="1">
                  <a:ln w="2540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VN-Hole Hearted" panose="020B0A06020104020203" pitchFamily="34" charset="0"/>
                </a:rPr>
                <a:t>trên</a:t>
              </a:r>
              <a:r>
                <a:rPr lang="en-US" sz="11000" dirty="0">
                  <a:ln w="2540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11000" dirty="0" err="1">
                  <a:ln w="2540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VN-Hole Hearted" panose="020B0A06020104020203" pitchFamily="34" charset="0"/>
                </a:rPr>
                <a:t>bản</a:t>
              </a:r>
              <a:r>
                <a:rPr lang="en-US" sz="11000" dirty="0">
                  <a:ln w="2540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11000" dirty="0" err="1">
                  <a:ln w="2540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VN-Hole Hearted" panose="020B0A06020104020203" pitchFamily="34" charset="0"/>
                </a:rPr>
                <a:t>đồ</a:t>
              </a:r>
              <a:endParaRPr lang="vi-VN" sz="11000" dirty="0">
                <a:ln w="254000"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5" name="Hộp Văn bản 49">
              <a:extLst>
                <a:ext uri="{FF2B5EF4-FFF2-40B4-BE49-F238E27FC236}">
                  <a16:creationId xmlns:a16="http://schemas.microsoft.com/office/drawing/2014/main" id="{F490358C-8A9D-734F-98FC-094FC06B4281}"/>
                </a:ext>
              </a:extLst>
            </p:cNvPr>
            <p:cNvSpPr txBox="1"/>
            <p:nvPr/>
          </p:nvSpPr>
          <p:spPr>
            <a:xfrm>
              <a:off x="917619" y="3074089"/>
              <a:ext cx="10968508" cy="1785104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1000" dirty="0" err="1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SVN-Hole Hearted" panose="020B0A06020104020203" pitchFamily="34" charset="0"/>
                </a:rPr>
                <a:t>Tìm</a:t>
              </a:r>
              <a:r>
                <a:rPr lang="en-US" sz="11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11000" dirty="0" err="1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SVN-Hole Hearted" panose="020B0A06020104020203" pitchFamily="34" charset="0"/>
                </a:rPr>
                <a:t>vị</a:t>
              </a:r>
              <a:r>
                <a:rPr lang="en-US" sz="11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11000" dirty="0" err="1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SVN-Hole Hearted" panose="020B0A06020104020203" pitchFamily="34" charset="0"/>
                </a:rPr>
                <a:t>trí</a:t>
              </a:r>
              <a:r>
                <a:rPr lang="en-US" sz="11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11000" dirty="0" err="1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SVN-Hole Hearted" panose="020B0A06020104020203" pitchFamily="34" charset="0"/>
                </a:rPr>
                <a:t>trên</a:t>
              </a:r>
              <a:r>
                <a:rPr lang="en-US" sz="11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11000" dirty="0" err="1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SVN-Hole Hearted" panose="020B0A06020104020203" pitchFamily="34" charset="0"/>
                </a:rPr>
                <a:t>bản</a:t>
              </a:r>
              <a:r>
                <a:rPr lang="en-US" sz="11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11000" dirty="0" err="1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SVN-Hole Hearted" panose="020B0A06020104020203" pitchFamily="34" charset="0"/>
                </a:rPr>
                <a:t>đồ</a:t>
              </a:r>
              <a:endParaRPr lang="vi-VN" sz="11000" dirty="0">
                <a:ln w="28575">
                  <a:solidFill>
                    <a:srgbClr val="0070C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890262" y="2195921"/>
            <a:ext cx="8411476" cy="1169552"/>
            <a:chOff x="1683994" y="2383355"/>
            <a:chExt cx="8824012" cy="1169552"/>
          </a:xfrm>
        </p:grpSpPr>
        <p:sp>
          <p:nvSpPr>
            <p:cNvPr id="17" name="Rectangle 16"/>
            <p:cNvSpPr/>
            <p:nvPr/>
          </p:nvSpPr>
          <p:spPr>
            <a:xfrm>
              <a:off x="1683994" y="2383356"/>
              <a:ext cx="8824012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  <a:buClr>
                  <a:schemeClr val="bg2">
                    <a:lumMod val="25000"/>
                  </a:schemeClr>
                </a:buClr>
              </a:pPr>
              <a:r>
                <a:rPr lang="en-US" sz="3500" b="1" dirty="0" err="1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Các</a:t>
              </a:r>
              <a:r>
                <a:rPr lang="en-US" sz="3500" b="1" dirty="0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</a:t>
              </a:r>
              <a:r>
                <a:rPr lang="en-US" sz="3500" b="1" dirty="0" err="1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em</a:t>
              </a:r>
              <a:r>
                <a:rPr lang="en-US" sz="3500" b="1" dirty="0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</a:t>
              </a:r>
              <a:r>
                <a:rPr lang="en-US" sz="3500" b="1" dirty="0" err="1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hãy</a:t>
              </a:r>
              <a:r>
                <a:rPr lang="en-US" sz="3500" b="1" dirty="0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</a:t>
              </a:r>
              <a:r>
                <a:rPr lang="en-US" sz="3500" b="1" dirty="0" err="1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tìm</a:t>
              </a:r>
              <a:r>
                <a:rPr lang="en-US" sz="3500" b="1" dirty="0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</a:t>
              </a:r>
              <a:r>
                <a:rPr lang="en-US" sz="3500" b="1" dirty="0" err="1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vị</a:t>
              </a:r>
              <a:r>
                <a:rPr lang="en-US" sz="3500" b="1" dirty="0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</a:t>
              </a:r>
              <a:r>
                <a:rPr lang="en-US" sz="3500" b="1" dirty="0" err="1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trí</a:t>
              </a:r>
              <a:r>
                <a:rPr lang="en-US" sz="3500" b="1" dirty="0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</a:t>
              </a:r>
              <a:r>
                <a:rPr lang="en-US" sz="3500" b="1" dirty="0" err="1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tỉnh</a:t>
              </a:r>
              <a:r>
                <a:rPr lang="en-US" sz="3500" b="1" dirty="0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</a:t>
              </a:r>
              <a:r>
                <a:rPr lang="en-US" sz="3500" b="1" dirty="0" err="1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Lào</a:t>
              </a:r>
              <a:r>
                <a:rPr lang="en-US" sz="3500" b="1" dirty="0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</a:t>
              </a:r>
              <a:r>
                <a:rPr lang="en-US" sz="3500" b="1" dirty="0" err="1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Cai</a:t>
              </a:r>
              <a:r>
                <a:rPr lang="en-US" sz="3500" b="1" dirty="0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, Lai </a:t>
              </a:r>
              <a:r>
                <a:rPr lang="en-US" sz="3500" b="1" dirty="0" err="1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Châu</a:t>
              </a:r>
              <a:r>
                <a:rPr lang="en-US" sz="3500" b="1" dirty="0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, </a:t>
              </a:r>
              <a:r>
                <a:rPr lang="en-US" sz="3500" b="1" dirty="0" err="1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Tây</a:t>
              </a:r>
              <a:r>
                <a:rPr lang="en-US" sz="3500" b="1" dirty="0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</a:t>
              </a:r>
              <a:r>
                <a:rPr lang="en-US" sz="3500" b="1" dirty="0" err="1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Ninh</a:t>
              </a:r>
              <a:r>
                <a:rPr lang="en-US" sz="3500" b="1" dirty="0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</a:t>
              </a:r>
              <a:r>
                <a:rPr lang="en-US" sz="3500" b="1" dirty="0" err="1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và</a:t>
              </a:r>
              <a:r>
                <a:rPr lang="en-US" sz="3500" b="1" dirty="0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</a:t>
              </a:r>
              <a:r>
                <a:rPr lang="en-US" sz="3500" b="1" dirty="0" err="1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Thừa</a:t>
              </a:r>
              <a:r>
                <a:rPr lang="en-US" sz="3500" b="1" dirty="0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</a:t>
              </a:r>
              <a:r>
                <a:rPr lang="en-US" sz="3500" b="1" dirty="0" err="1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Thiên</a:t>
              </a:r>
              <a:r>
                <a:rPr lang="en-US" sz="3500" b="1" dirty="0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</a:t>
              </a:r>
              <a:r>
                <a:rPr lang="en-US" sz="3500" b="1" dirty="0" err="1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Huế</a:t>
              </a:r>
              <a:r>
                <a:rPr lang="en-US" sz="3500" b="1" dirty="0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</a:t>
              </a:r>
              <a:r>
                <a:rPr lang="en-US" sz="3500" b="1" dirty="0" err="1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trên</a:t>
              </a:r>
              <a:r>
                <a:rPr lang="en-US" sz="3500" b="1" dirty="0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</a:t>
              </a:r>
              <a:r>
                <a:rPr lang="en-US" sz="3500" b="1" dirty="0" err="1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bản</a:t>
              </a:r>
              <a:r>
                <a:rPr lang="en-US" sz="3500" b="1" dirty="0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</a:t>
              </a:r>
              <a:r>
                <a:rPr lang="en-US" sz="3500" b="1" dirty="0" err="1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đồ</a:t>
              </a:r>
              <a:r>
                <a:rPr lang="en-US" sz="3500" b="1" dirty="0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.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683994" y="2383355"/>
              <a:ext cx="8824012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  <a:buClr>
                  <a:schemeClr val="bg2">
                    <a:lumMod val="25000"/>
                  </a:schemeClr>
                </a:buClr>
              </a:pPr>
              <a:r>
                <a:rPr lang="en-US" sz="3500" b="1" dirty="0" err="1">
                  <a:solidFill>
                    <a:schemeClr val="accent1">
                      <a:lumMod val="50000"/>
                    </a:schemeClr>
                  </a:solidFill>
                </a:rPr>
                <a:t>Các</a:t>
              </a:r>
              <a:r>
                <a:rPr lang="en-US" sz="35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sz="3500" b="1" dirty="0" err="1">
                  <a:solidFill>
                    <a:schemeClr val="accent1">
                      <a:lumMod val="50000"/>
                    </a:schemeClr>
                  </a:solidFill>
                </a:rPr>
                <a:t>em</a:t>
              </a:r>
              <a:r>
                <a:rPr lang="en-US" sz="35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sz="3500" b="1" dirty="0" err="1">
                  <a:solidFill>
                    <a:schemeClr val="accent1">
                      <a:lumMod val="50000"/>
                    </a:schemeClr>
                  </a:solidFill>
                </a:rPr>
                <a:t>hãy</a:t>
              </a:r>
              <a:r>
                <a:rPr lang="en-US" sz="35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sz="3500" b="1" dirty="0" err="1">
                  <a:solidFill>
                    <a:schemeClr val="accent1">
                      <a:lumMod val="50000"/>
                    </a:schemeClr>
                  </a:solidFill>
                </a:rPr>
                <a:t>tìm</a:t>
              </a:r>
              <a:r>
                <a:rPr lang="en-US" sz="35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sz="3500" b="1" dirty="0" err="1">
                  <a:solidFill>
                    <a:schemeClr val="accent1">
                      <a:lumMod val="50000"/>
                    </a:schemeClr>
                  </a:solidFill>
                </a:rPr>
                <a:t>vị</a:t>
              </a:r>
              <a:r>
                <a:rPr lang="en-US" sz="35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sz="3500" b="1" dirty="0" err="1">
                  <a:solidFill>
                    <a:schemeClr val="accent1">
                      <a:lumMod val="50000"/>
                    </a:schemeClr>
                  </a:solidFill>
                </a:rPr>
                <a:t>trí</a:t>
              </a:r>
              <a:r>
                <a:rPr lang="en-US" sz="35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sz="3500" b="1" dirty="0" err="1">
                  <a:solidFill>
                    <a:schemeClr val="accent1">
                      <a:lumMod val="50000"/>
                    </a:schemeClr>
                  </a:solidFill>
                </a:rPr>
                <a:t>tỉnh</a:t>
              </a:r>
              <a:r>
                <a:rPr lang="en-US" sz="35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sz="3500" b="1" dirty="0" err="1">
                  <a:solidFill>
                    <a:schemeClr val="accent1">
                      <a:lumMod val="50000"/>
                    </a:schemeClr>
                  </a:solidFill>
                </a:rPr>
                <a:t>Lào</a:t>
              </a:r>
              <a:r>
                <a:rPr lang="en-US" sz="35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sz="3500" b="1" dirty="0" err="1">
                  <a:solidFill>
                    <a:schemeClr val="accent1">
                      <a:lumMod val="50000"/>
                    </a:schemeClr>
                  </a:solidFill>
                </a:rPr>
                <a:t>Cai</a:t>
              </a:r>
              <a:r>
                <a:rPr lang="en-US" sz="3500" b="1" dirty="0">
                  <a:solidFill>
                    <a:schemeClr val="accent1">
                      <a:lumMod val="50000"/>
                    </a:schemeClr>
                  </a:solidFill>
                </a:rPr>
                <a:t>, Lai </a:t>
              </a:r>
              <a:r>
                <a:rPr lang="en-US" sz="3500" b="1" dirty="0" err="1">
                  <a:solidFill>
                    <a:schemeClr val="accent1">
                      <a:lumMod val="50000"/>
                    </a:schemeClr>
                  </a:solidFill>
                </a:rPr>
                <a:t>Châu</a:t>
              </a:r>
              <a:r>
                <a:rPr lang="en-US" sz="3500" b="1" dirty="0">
                  <a:solidFill>
                    <a:schemeClr val="accent1">
                      <a:lumMod val="50000"/>
                    </a:schemeClr>
                  </a:solidFill>
                </a:rPr>
                <a:t>, </a:t>
              </a:r>
              <a:r>
                <a:rPr lang="en-US" sz="3500" b="1" dirty="0" err="1">
                  <a:solidFill>
                    <a:schemeClr val="accent1">
                      <a:lumMod val="50000"/>
                    </a:schemeClr>
                  </a:solidFill>
                </a:rPr>
                <a:t>Tây</a:t>
              </a:r>
              <a:r>
                <a:rPr lang="en-US" sz="35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sz="3500" b="1" dirty="0" err="1">
                  <a:solidFill>
                    <a:schemeClr val="accent1">
                      <a:lumMod val="50000"/>
                    </a:schemeClr>
                  </a:solidFill>
                </a:rPr>
                <a:t>Ninh</a:t>
              </a:r>
              <a:r>
                <a:rPr lang="en-US" sz="35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sz="3500" b="1" dirty="0" err="1">
                  <a:solidFill>
                    <a:schemeClr val="accent1">
                      <a:lumMod val="50000"/>
                    </a:schemeClr>
                  </a:solidFill>
                </a:rPr>
                <a:t>và</a:t>
              </a:r>
              <a:r>
                <a:rPr lang="en-US" sz="35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sz="3500" b="1" dirty="0" err="1">
                  <a:solidFill>
                    <a:schemeClr val="accent1">
                      <a:lumMod val="50000"/>
                    </a:schemeClr>
                  </a:solidFill>
                </a:rPr>
                <a:t>Thừa</a:t>
              </a:r>
              <a:r>
                <a:rPr lang="en-US" sz="35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sz="3500" b="1" dirty="0" err="1">
                  <a:solidFill>
                    <a:schemeClr val="accent1">
                      <a:lumMod val="50000"/>
                    </a:schemeClr>
                  </a:solidFill>
                </a:rPr>
                <a:t>Thiên</a:t>
              </a:r>
              <a:r>
                <a:rPr lang="en-US" sz="35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sz="3500" b="1" dirty="0" err="1">
                  <a:solidFill>
                    <a:schemeClr val="accent1">
                      <a:lumMod val="50000"/>
                    </a:schemeClr>
                  </a:solidFill>
                </a:rPr>
                <a:t>Huế</a:t>
              </a:r>
              <a:r>
                <a:rPr lang="en-US" sz="35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sz="3500" b="1" dirty="0" err="1">
                  <a:solidFill>
                    <a:schemeClr val="accent1">
                      <a:lumMod val="50000"/>
                    </a:schemeClr>
                  </a:solidFill>
                </a:rPr>
                <a:t>trên</a:t>
              </a:r>
              <a:r>
                <a:rPr lang="en-US" sz="35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sz="3500" b="1" dirty="0" err="1">
                  <a:solidFill>
                    <a:schemeClr val="accent1">
                      <a:lumMod val="50000"/>
                    </a:schemeClr>
                  </a:solidFill>
                </a:rPr>
                <a:t>bản</a:t>
              </a:r>
              <a:r>
                <a:rPr lang="en-US" sz="35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sz="3500" b="1" dirty="0" err="1">
                  <a:solidFill>
                    <a:schemeClr val="accent1">
                      <a:lumMod val="50000"/>
                    </a:schemeClr>
                  </a:solidFill>
                </a:rPr>
                <a:t>đồ</a:t>
              </a:r>
              <a:r>
                <a:rPr lang="en-US" sz="3500" b="1" dirty="0">
                  <a:solidFill>
                    <a:schemeClr val="accent1">
                      <a:lumMod val="50000"/>
                    </a:schemeClr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73878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Hình ảnh 4" descr="Ảnh có chứa đầy màu sắc&#10;&#10;Mô tả được tạo tự động">
            <a:extLst>
              <a:ext uri="{FF2B5EF4-FFF2-40B4-BE49-F238E27FC236}">
                <a16:creationId xmlns:a16="http://schemas.microsoft.com/office/drawing/2014/main" id="{277CD833-859E-C2CD-31C3-EC1F4F6BA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A406E221-8584-911B-1F38-1C5BA726D393}"/>
              </a:ext>
            </a:extLst>
          </p:cNvPr>
          <p:cNvSpPr/>
          <p:nvPr/>
        </p:nvSpPr>
        <p:spPr>
          <a:xfrm>
            <a:off x="209391" y="143380"/>
            <a:ext cx="11773220" cy="6479489"/>
          </a:xfrm>
          <a:prstGeom prst="roundRect">
            <a:avLst>
              <a:gd name="adj" fmla="val 9491"/>
            </a:avLst>
          </a:prstGeom>
          <a:solidFill>
            <a:srgbClr val="F4FCFE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6" t="20780" r="32597" b="21039"/>
          <a:stretch/>
        </p:blipFill>
        <p:spPr>
          <a:xfrm>
            <a:off x="109857" y="0"/>
            <a:ext cx="1334834" cy="13191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328" y="277694"/>
            <a:ext cx="4627523" cy="6302611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3506704" y="974602"/>
            <a:ext cx="527624" cy="30044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5400000">
            <a:off x="5005816" y="82676"/>
            <a:ext cx="527624" cy="30044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9825" y="995244"/>
            <a:ext cx="559606" cy="279803"/>
          </a:xfrm>
          <a:prstGeom prst="rect">
            <a:avLst/>
          </a:prstGeom>
        </p:spPr>
      </p:pic>
      <p:sp>
        <p:nvSpPr>
          <p:cNvPr id="10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511136" y="1624801"/>
            <a:ext cx="3523192" cy="3916769"/>
          </a:xfrm>
          <a:prstGeom prst="wedgeEllipseCallout">
            <a:avLst>
              <a:gd name="adj1" fmla="val 47197"/>
              <a:gd name="adj2" fmla="val -51753"/>
            </a:avLst>
          </a:prstGeom>
          <a:solidFill>
            <a:schemeClr val="bg1"/>
          </a:solidFill>
          <a:ln w="28575">
            <a:solidFill>
              <a:srgbClr val="FF5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buClr>
                <a:srgbClr val="FE5E5E"/>
              </a:buClr>
            </a:pPr>
            <a:r>
              <a:rPr lang="en-US" sz="3500" b="1" dirty="0" err="1">
                <a:solidFill>
                  <a:srgbClr val="FF5050"/>
                </a:solidFill>
              </a:rPr>
              <a:t>Lào</a:t>
            </a:r>
            <a:r>
              <a:rPr lang="en-US" sz="3500" b="1" dirty="0">
                <a:solidFill>
                  <a:srgbClr val="FF5050"/>
                </a:solidFill>
              </a:rPr>
              <a:t> </a:t>
            </a:r>
            <a:r>
              <a:rPr lang="en-US" sz="3500" b="1" dirty="0" err="1">
                <a:solidFill>
                  <a:srgbClr val="FF5050"/>
                </a:solidFill>
              </a:rPr>
              <a:t>Cai</a:t>
            </a:r>
            <a:r>
              <a:rPr lang="en-US" sz="3500" b="1" dirty="0">
                <a:solidFill>
                  <a:srgbClr val="FF5050"/>
                </a:solidFill>
              </a:rPr>
              <a:t> ở </a:t>
            </a:r>
            <a:r>
              <a:rPr lang="en-US" sz="3500" b="1" dirty="0" err="1">
                <a:solidFill>
                  <a:srgbClr val="FF5050"/>
                </a:solidFill>
              </a:rPr>
              <a:t>khung</a:t>
            </a:r>
            <a:r>
              <a:rPr lang="en-US" sz="3500" b="1" dirty="0">
                <a:solidFill>
                  <a:srgbClr val="FF5050"/>
                </a:solidFill>
              </a:rPr>
              <a:t> </a:t>
            </a:r>
            <a:r>
              <a:rPr lang="en-US" sz="3500" b="1" dirty="0" err="1">
                <a:solidFill>
                  <a:srgbClr val="FF5050"/>
                </a:solidFill>
              </a:rPr>
              <a:t>dọc</a:t>
            </a:r>
            <a:r>
              <a:rPr lang="en-US" sz="3500" b="1" dirty="0">
                <a:solidFill>
                  <a:srgbClr val="FF5050"/>
                </a:solidFill>
              </a:rPr>
              <a:t> số </a:t>
            </a:r>
            <a:r>
              <a:rPr lang="en-US" sz="35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3500" b="1" dirty="0">
                <a:solidFill>
                  <a:srgbClr val="FF5050"/>
                </a:solidFill>
              </a:rPr>
              <a:t> </a:t>
            </a:r>
            <a:r>
              <a:rPr lang="en-US" sz="3500" b="1" dirty="0" err="1">
                <a:solidFill>
                  <a:srgbClr val="FF5050"/>
                </a:solidFill>
              </a:rPr>
              <a:t>và</a:t>
            </a:r>
            <a:r>
              <a:rPr lang="en-US" sz="3500" b="1" dirty="0">
                <a:solidFill>
                  <a:srgbClr val="FF5050"/>
                </a:solidFill>
              </a:rPr>
              <a:t> </a:t>
            </a:r>
            <a:r>
              <a:rPr lang="en-US" sz="3500" b="1" dirty="0" err="1">
                <a:solidFill>
                  <a:srgbClr val="FF5050"/>
                </a:solidFill>
              </a:rPr>
              <a:t>khung</a:t>
            </a:r>
            <a:r>
              <a:rPr lang="en-US" sz="3500" b="1" dirty="0">
                <a:solidFill>
                  <a:srgbClr val="FF5050"/>
                </a:solidFill>
              </a:rPr>
              <a:t> </a:t>
            </a:r>
            <a:r>
              <a:rPr lang="en-US" sz="3500" b="1" dirty="0" err="1">
                <a:solidFill>
                  <a:srgbClr val="FF5050"/>
                </a:solidFill>
              </a:rPr>
              <a:t>ngang</a:t>
            </a:r>
            <a:r>
              <a:rPr lang="en-US" sz="3500" b="1" dirty="0">
                <a:solidFill>
                  <a:srgbClr val="FF5050"/>
                </a:solidFill>
              </a:rPr>
              <a:t> số </a:t>
            </a:r>
            <a:r>
              <a:rPr lang="en-US" sz="3500" b="1" dirty="0">
                <a:solidFill>
                  <a:srgbClr val="FF0000"/>
                </a:solidFill>
              </a:rPr>
              <a:t>2</a:t>
            </a:r>
            <a:r>
              <a:rPr lang="en-US" sz="3500" b="1" dirty="0">
                <a:solidFill>
                  <a:srgbClr val="FF5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75691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111E-6 L 0.08516 0.001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6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1.45833E-6 0.0844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7" grpId="1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Hình ảnh 4" descr="Ảnh có chứa đầy màu sắc&#10;&#10;Mô tả được tạo tự động">
            <a:extLst>
              <a:ext uri="{FF2B5EF4-FFF2-40B4-BE49-F238E27FC236}">
                <a16:creationId xmlns:a16="http://schemas.microsoft.com/office/drawing/2014/main" id="{277CD833-859E-C2CD-31C3-EC1F4F6BA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A406E221-8584-911B-1F38-1C5BA726D393}"/>
              </a:ext>
            </a:extLst>
          </p:cNvPr>
          <p:cNvSpPr/>
          <p:nvPr/>
        </p:nvSpPr>
        <p:spPr>
          <a:xfrm>
            <a:off x="209391" y="143380"/>
            <a:ext cx="11773220" cy="6479489"/>
          </a:xfrm>
          <a:prstGeom prst="roundRect">
            <a:avLst>
              <a:gd name="adj" fmla="val 9491"/>
            </a:avLst>
          </a:prstGeom>
          <a:solidFill>
            <a:srgbClr val="F4FCFE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6" t="20780" r="32597" b="21039"/>
          <a:stretch/>
        </p:blipFill>
        <p:spPr>
          <a:xfrm>
            <a:off x="109857" y="0"/>
            <a:ext cx="1334834" cy="13191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328" y="277694"/>
            <a:ext cx="4627523" cy="6302611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3506704" y="974602"/>
            <a:ext cx="527624" cy="30044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5400000">
            <a:off x="4575790" y="55782"/>
            <a:ext cx="527624" cy="30044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9825" y="995244"/>
            <a:ext cx="559606" cy="279803"/>
          </a:xfrm>
          <a:prstGeom prst="rect">
            <a:avLst/>
          </a:prstGeom>
        </p:spPr>
      </p:pic>
      <p:sp>
        <p:nvSpPr>
          <p:cNvPr id="10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511136" y="1624801"/>
            <a:ext cx="3523192" cy="3916769"/>
          </a:xfrm>
          <a:prstGeom prst="wedgeEllipseCallout">
            <a:avLst>
              <a:gd name="adj1" fmla="val 47197"/>
              <a:gd name="adj2" fmla="val -51753"/>
            </a:avLst>
          </a:prstGeom>
          <a:solidFill>
            <a:schemeClr val="bg1"/>
          </a:solidFill>
          <a:ln w="28575">
            <a:solidFill>
              <a:srgbClr val="FF5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buClr>
                <a:srgbClr val="FE5E5E"/>
              </a:buClr>
            </a:pPr>
            <a:r>
              <a:rPr lang="en-US" sz="3500" b="1" dirty="0">
                <a:solidFill>
                  <a:srgbClr val="FF5050"/>
                </a:solidFill>
              </a:rPr>
              <a:t>Lai </a:t>
            </a:r>
            <a:r>
              <a:rPr lang="en-US" sz="3500" b="1" dirty="0" err="1">
                <a:solidFill>
                  <a:srgbClr val="FF5050"/>
                </a:solidFill>
              </a:rPr>
              <a:t>Châu</a:t>
            </a:r>
            <a:r>
              <a:rPr lang="en-US" sz="3500" b="1" dirty="0">
                <a:solidFill>
                  <a:srgbClr val="FF5050"/>
                </a:solidFill>
              </a:rPr>
              <a:t> ở </a:t>
            </a:r>
            <a:r>
              <a:rPr lang="en-US" sz="3500" b="1" dirty="0" err="1">
                <a:solidFill>
                  <a:srgbClr val="FF5050"/>
                </a:solidFill>
              </a:rPr>
              <a:t>khung</a:t>
            </a:r>
            <a:r>
              <a:rPr lang="en-US" sz="3500" b="1" dirty="0">
                <a:solidFill>
                  <a:srgbClr val="FF5050"/>
                </a:solidFill>
              </a:rPr>
              <a:t> </a:t>
            </a:r>
            <a:r>
              <a:rPr lang="en-US" sz="3500" b="1" dirty="0" err="1">
                <a:solidFill>
                  <a:srgbClr val="FF5050"/>
                </a:solidFill>
              </a:rPr>
              <a:t>dọc</a:t>
            </a:r>
            <a:r>
              <a:rPr lang="en-US" sz="3500" b="1" dirty="0">
                <a:solidFill>
                  <a:srgbClr val="FF5050"/>
                </a:solidFill>
              </a:rPr>
              <a:t> số </a:t>
            </a:r>
            <a:r>
              <a:rPr lang="en-US" sz="35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3500" b="1" dirty="0">
                <a:solidFill>
                  <a:srgbClr val="FF5050"/>
                </a:solidFill>
              </a:rPr>
              <a:t> </a:t>
            </a:r>
            <a:r>
              <a:rPr lang="en-US" sz="3500" b="1" dirty="0" err="1">
                <a:solidFill>
                  <a:srgbClr val="FF5050"/>
                </a:solidFill>
              </a:rPr>
              <a:t>và</a:t>
            </a:r>
            <a:r>
              <a:rPr lang="en-US" sz="3500" b="1" dirty="0">
                <a:solidFill>
                  <a:srgbClr val="FF5050"/>
                </a:solidFill>
              </a:rPr>
              <a:t> </a:t>
            </a:r>
            <a:r>
              <a:rPr lang="en-US" sz="3500" b="1" dirty="0" err="1">
                <a:solidFill>
                  <a:srgbClr val="FF5050"/>
                </a:solidFill>
              </a:rPr>
              <a:t>khung</a:t>
            </a:r>
            <a:r>
              <a:rPr lang="en-US" sz="3500" b="1" dirty="0">
                <a:solidFill>
                  <a:srgbClr val="FF5050"/>
                </a:solidFill>
              </a:rPr>
              <a:t> </a:t>
            </a:r>
            <a:r>
              <a:rPr lang="en-US" sz="3500" b="1" dirty="0" err="1">
                <a:solidFill>
                  <a:srgbClr val="FF5050"/>
                </a:solidFill>
              </a:rPr>
              <a:t>ngang</a:t>
            </a:r>
            <a:r>
              <a:rPr lang="en-US" sz="3500" b="1" dirty="0">
                <a:solidFill>
                  <a:srgbClr val="FF5050"/>
                </a:solidFill>
              </a:rPr>
              <a:t> số </a:t>
            </a:r>
            <a:r>
              <a:rPr lang="en-US" sz="3500" b="1" dirty="0">
                <a:solidFill>
                  <a:srgbClr val="FF0000"/>
                </a:solidFill>
              </a:rPr>
              <a:t>2</a:t>
            </a:r>
            <a:r>
              <a:rPr lang="en-US" sz="3500" b="1" dirty="0">
                <a:solidFill>
                  <a:srgbClr val="FF5050"/>
                </a:solidFill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8776" y="974602"/>
            <a:ext cx="680852" cy="34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191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111E-6 L 0.05456 0.0057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27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5E-6 0.0844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7" grpId="1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Hình ảnh 4" descr="Ảnh có chứa đầy màu sắc&#10;&#10;Mô tả được tạo tự động">
            <a:extLst>
              <a:ext uri="{FF2B5EF4-FFF2-40B4-BE49-F238E27FC236}">
                <a16:creationId xmlns:a16="http://schemas.microsoft.com/office/drawing/2014/main" id="{277CD833-859E-C2CD-31C3-EC1F4F6BA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A406E221-8584-911B-1F38-1C5BA726D393}"/>
              </a:ext>
            </a:extLst>
          </p:cNvPr>
          <p:cNvSpPr/>
          <p:nvPr/>
        </p:nvSpPr>
        <p:spPr>
          <a:xfrm>
            <a:off x="209391" y="143380"/>
            <a:ext cx="11773220" cy="6479489"/>
          </a:xfrm>
          <a:prstGeom prst="roundRect">
            <a:avLst>
              <a:gd name="adj" fmla="val 9491"/>
            </a:avLst>
          </a:prstGeom>
          <a:solidFill>
            <a:srgbClr val="F4FCFE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6" t="20780" r="32597" b="21039"/>
          <a:stretch/>
        </p:blipFill>
        <p:spPr>
          <a:xfrm>
            <a:off x="109857" y="0"/>
            <a:ext cx="1334834" cy="13191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328" y="277694"/>
            <a:ext cx="4627523" cy="6302611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3506704" y="4840721"/>
            <a:ext cx="527624" cy="30044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5400000">
            <a:off x="5583645" y="-78532"/>
            <a:ext cx="527624" cy="30044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9825" y="995244"/>
            <a:ext cx="559606" cy="279803"/>
          </a:xfrm>
          <a:prstGeom prst="rect">
            <a:avLst/>
          </a:prstGeom>
        </p:spPr>
      </p:pic>
      <p:sp>
        <p:nvSpPr>
          <p:cNvPr id="10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511136" y="1624801"/>
            <a:ext cx="3523192" cy="3916769"/>
          </a:xfrm>
          <a:prstGeom prst="wedgeEllipseCallout">
            <a:avLst>
              <a:gd name="adj1" fmla="val 47197"/>
              <a:gd name="adj2" fmla="val -51753"/>
            </a:avLst>
          </a:prstGeom>
          <a:solidFill>
            <a:schemeClr val="bg1"/>
          </a:solidFill>
          <a:ln w="28575">
            <a:solidFill>
              <a:srgbClr val="FF5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buClr>
                <a:srgbClr val="FE5E5E"/>
              </a:buClr>
            </a:pPr>
            <a:r>
              <a:rPr lang="en-US" sz="3500" b="1" dirty="0" err="1">
                <a:solidFill>
                  <a:srgbClr val="FF5050"/>
                </a:solidFill>
              </a:rPr>
              <a:t>Tây</a:t>
            </a:r>
            <a:r>
              <a:rPr lang="en-US" sz="3500" b="1" dirty="0">
                <a:solidFill>
                  <a:srgbClr val="FF5050"/>
                </a:solidFill>
              </a:rPr>
              <a:t> </a:t>
            </a:r>
            <a:r>
              <a:rPr lang="en-US" sz="3500" b="1" dirty="0" err="1">
                <a:solidFill>
                  <a:srgbClr val="FF5050"/>
                </a:solidFill>
              </a:rPr>
              <a:t>Ninh</a:t>
            </a:r>
            <a:r>
              <a:rPr lang="en-US" sz="3500" b="1" dirty="0">
                <a:solidFill>
                  <a:srgbClr val="FF5050"/>
                </a:solidFill>
              </a:rPr>
              <a:t> ở </a:t>
            </a:r>
            <a:r>
              <a:rPr lang="en-US" sz="3500" b="1" dirty="0" err="1">
                <a:solidFill>
                  <a:srgbClr val="FF5050"/>
                </a:solidFill>
              </a:rPr>
              <a:t>khung</a:t>
            </a:r>
            <a:r>
              <a:rPr lang="en-US" sz="3500" b="1" dirty="0">
                <a:solidFill>
                  <a:srgbClr val="FF5050"/>
                </a:solidFill>
              </a:rPr>
              <a:t> </a:t>
            </a:r>
            <a:r>
              <a:rPr lang="en-US" sz="3500" b="1" dirty="0" err="1">
                <a:solidFill>
                  <a:srgbClr val="FF5050"/>
                </a:solidFill>
              </a:rPr>
              <a:t>dọc</a:t>
            </a:r>
            <a:r>
              <a:rPr lang="en-US" sz="3500" b="1" dirty="0">
                <a:solidFill>
                  <a:srgbClr val="FF5050"/>
                </a:solidFill>
              </a:rPr>
              <a:t> số </a:t>
            </a:r>
            <a:r>
              <a:rPr lang="en-US" sz="3500" b="1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en-US" sz="3500" b="1" dirty="0">
                <a:solidFill>
                  <a:srgbClr val="FF5050"/>
                </a:solidFill>
              </a:rPr>
              <a:t> </a:t>
            </a:r>
            <a:r>
              <a:rPr lang="en-US" sz="3500" b="1" dirty="0" err="1">
                <a:solidFill>
                  <a:srgbClr val="FF5050"/>
                </a:solidFill>
              </a:rPr>
              <a:t>và</a:t>
            </a:r>
            <a:r>
              <a:rPr lang="en-US" sz="3500" b="1" dirty="0">
                <a:solidFill>
                  <a:srgbClr val="FF5050"/>
                </a:solidFill>
              </a:rPr>
              <a:t> </a:t>
            </a:r>
            <a:r>
              <a:rPr lang="en-US" sz="3500" b="1" dirty="0" err="1">
                <a:solidFill>
                  <a:srgbClr val="FF5050"/>
                </a:solidFill>
              </a:rPr>
              <a:t>khung</a:t>
            </a:r>
            <a:r>
              <a:rPr lang="en-US" sz="3500" b="1" dirty="0">
                <a:solidFill>
                  <a:srgbClr val="FF5050"/>
                </a:solidFill>
              </a:rPr>
              <a:t> </a:t>
            </a:r>
            <a:r>
              <a:rPr lang="en-US" sz="3500" b="1" dirty="0" err="1">
                <a:solidFill>
                  <a:srgbClr val="FF5050"/>
                </a:solidFill>
              </a:rPr>
              <a:t>ngang</a:t>
            </a:r>
            <a:r>
              <a:rPr lang="en-US" sz="3500" b="1" dirty="0">
                <a:solidFill>
                  <a:srgbClr val="FF5050"/>
                </a:solidFill>
              </a:rPr>
              <a:t> số </a:t>
            </a:r>
            <a:r>
              <a:rPr lang="en-US" sz="3500" b="1" dirty="0">
                <a:solidFill>
                  <a:srgbClr val="FF0000"/>
                </a:solidFill>
              </a:rPr>
              <a:t>13</a:t>
            </a:r>
            <a:r>
              <a:rPr lang="en-US" sz="3500" b="1" dirty="0">
                <a:solidFill>
                  <a:srgbClr val="FF5050"/>
                </a:solidFill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8776" y="974602"/>
            <a:ext cx="680852" cy="344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7234" y="4802605"/>
            <a:ext cx="300445" cy="36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626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0.13399 0.0004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93" y="2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-0.00183 0.6476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3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7" grpId="1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Hình ảnh 4" descr="Ảnh có chứa đầy màu sắc&#10;&#10;Mô tả được tạo tự động">
            <a:extLst>
              <a:ext uri="{FF2B5EF4-FFF2-40B4-BE49-F238E27FC236}">
                <a16:creationId xmlns:a16="http://schemas.microsoft.com/office/drawing/2014/main" id="{277CD833-859E-C2CD-31C3-EC1F4F6BA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A406E221-8584-911B-1F38-1C5BA726D393}"/>
              </a:ext>
            </a:extLst>
          </p:cNvPr>
          <p:cNvSpPr/>
          <p:nvPr/>
        </p:nvSpPr>
        <p:spPr>
          <a:xfrm>
            <a:off x="209391" y="143380"/>
            <a:ext cx="11773220" cy="6479489"/>
          </a:xfrm>
          <a:prstGeom prst="roundRect">
            <a:avLst>
              <a:gd name="adj" fmla="val 9491"/>
            </a:avLst>
          </a:prstGeom>
          <a:solidFill>
            <a:srgbClr val="F4FCFE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6" t="20780" r="32597" b="21039"/>
          <a:stretch/>
        </p:blipFill>
        <p:spPr>
          <a:xfrm>
            <a:off x="109857" y="0"/>
            <a:ext cx="1334834" cy="13191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328" y="277694"/>
            <a:ext cx="4627523" cy="6302611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3506704" y="3127996"/>
            <a:ext cx="527624" cy="30044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5400000">
            <a:off x="6230711" y="-78532"/>
            <a:ext cx="527624" cy="30044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9825" y="995244"/>
            <a:ext cx="559606" cy="279803"/>
          </a:xfrm>
          <a:prstGeom prst="rect">
            <a:avLst/>
          </a:prstGeom>
        </p:spPr>
      </p:pic>
      <p:sp>
        <p:nvSpPr>
          <p:cNvPr id="10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338940" y="1462510"/>
            <a:ext cx="3523192" cy="4674156"/>
          </a:xfrm>
          <a:prstGeom prst="wedgeEllipseCallout">
            <a:avLst>
              <a:gd name="adj1" fmla="val 47197"/>
              <a:gd name="adj2" fmla="val -51753"/>
            </a:avLst>
          </a:prstGeom>
          <a:solidFill>
            <a:schemeClr val="bg1"/>
          </a:solidFill>
          <a:ln w="28575">
            <a:solidFill>
              <a:srgbClr val="FF5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buClr>
                <a:srgbClr val="FE5E5E"/>
              </a:buClr>
            </a:pPr>
            <a:r>
              <a:rPr lang="en-US" sz="3500" b="1" dirty="0" err="1">
                <a:solidFill>
                  <a:srgbClr val="FF5050"/>
                </a:solidFill>
              </a:rPr>
              <a:t>Thừa</a:t>
            </a:r>
            <a:r>
              <a:rPr lang="en-US" sz="3500" b="1" dirty="0">
                <a:solidFill>
                  <a:srgbClr val="FF5050"/>
                </a:solidFill>
              </a:rPr>
              <a:t> </a:t>
            </a:r>
            <a:r>
              <a:rPr lang="en-US" sz="3500" b="1" dirty="0" err="1">
                <a:solidFill>
                  <a:srgbClr val="FF5050"/>
                </a:solidFill>
              </a:rPr>
              <a:t>Thiên</a:t>
            </a:r>
            <a:r>
              <a:rPr lang="en-US" sz="3500" b="1" dirty="0">
                <a:solidFill>
                  <a:srgbClr val="FF5050"/>
                </a:solidFill>
              </a:rPr>
              <a:t> </a:t>
            </a:r>
            <a:r>
              <a:rPr lang="en-US" sz="3500" b="1" dirty="0" err="1">
                <a:solidFill>
                  <a:srgbClr val="FF5050"/>
                </a:solidFill>
              </a:rPr>
              <a:t>Huế</a:t>
            </a:r>
            <a:r>
              <a:rPr lang="en-US" sz="3500" b="1" dirty="0">
                <a:solidFill>
                  <a:srgbClr val="FF5050"/>
                </a:solidFill>
              </a:rPr>
              <a:t> ở </a:t>
            </a:r>
            <a:r>
              <a:rPr lang="en-US" sz="3500" b="1" dirty="0" err="1">
                <a:solidFill>
                  <a:srgbClr val="FF5050"/>
                </a:solidFill>
              </a:rPr>
              <a:t>khung</a:t>
            </a:r>
            <a:r>
              <a:rPr lang="en-US" sz="3500" b="1" dirty="0">
                <a:solidFill>
                  <a:srgbClr val="FF5050"/>
                </a:solidFill>
              </a:rPr>
              <a:t> </a:t>
            </a:r>
            <a:r>
              <a:rPr lang="en-US" sz="3500" b="1" dirty="0" err="1">
                <a:solidFill>
                  <a:srgbClr val="FF5050"/>
                </a:solidFill>
              </a:rPr>
              <a:t>dọc</a:t>
            </a:r>
            <a:r>
              <a:rPr lang="en-US" sz="3500" b="1" dirty="0">
                <a:solidFill>
                  <a:srgbClr val="FF5050"/>
                </a:solidFill>
              </a:rPr>
              <a:t> số </a:t>
            </a:r>
            <a:r>
              <a:rPr lang="en-US" sz="3500" b="1" dirty="0">
                <a:solidFill>
                  <a:schemeClr val="accent1">
                    <a:lumMod val="75000"/>
                  </a:schemeClr>
                </a:solidFill>
              </a:rPr>
              <a:t>7</a:t>
            </a:r>
            <a:r>
              <a:rPr lang="en-US" sz="3500" b="1" dirty="0">
                <a:solidFill>
                  <a:srgbClr val="FF5050"/>
                </a:solidFill>
              </a:rPr>
              <a:t> </a:t>
            </a:r>
            <a:r>
              <a:rPr lang="en-US" sz="3500" b="1" dirty="0" err="1">
                <a:solidFill>
                  <a:srgbClr val="FF5050"/>
                </a:solidFill>
              </a:rPr>
              <a:t>và</a:t>
            </a:r>
            <a:r>
              <a:rPr lang="en-US" sz="3500" b="1" dirty="0">
                <a:solidFill>
                  <a:srgbClr val="FF5050"/>
                </a:solidFill>
              </a:rPr>
              <a:t> </a:t>
            </a:r>
            <a:r>
              <a:rPr lang="en-US" sz="3500" b="1" dirty="0" err="1">
                <a:solidFill>
                  <a:srgbClr val="FF5050"/>
                </a:solidFill>
              </a:rPr>
              <a:t>khung</a:t>
            </a:r>
            <a:r>
              <a:rPr lang="en-US" sz="3500" b="1" dirty="0">
                <a:solidFill>
                  <a:srgbClr val="FF5050"/>
                </a:solidFill>
              </a:rPr>
              <a:t> </a:t>
            </a:r>
            <a:r>
              <a:rPr lang="en-US" sz="3500" b="1" dirty="0" err="1">
                <a:solidFill>
                  <a:srgbClr val="FF5050"/>
                </a:solidFill>
              </a:rPr>
              <a:t>ngang</a:t>
            </a:r>
            <a:r>
              <a:rPr lang="en-US" sz="3500" b="1" dirty="0">
                <a:solidFill>
                  <a:srgbClr val="FF5050"/>
                </a:solidFill>
              </a:rPr>
              <a:t> số </a:t>
            </a:r>
            <a:r>
              <a:rPr lang="en-US" sz="3500" b="1" dirty="0">
                <a:solidFill>
                  <a:srgbClr val="FF0000"/>
                </a:solidFill>
              </a:rPr>
              <a:t>8</a:t>
            </a:r>
            <a:r>
              <a:rPr lang="en-US" sz="3500" b="1" dirty="0">
                <a:solidFill>
                  <a:srgbClr val="FF5050"/>
                </a:solidFill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8776" y="974602"/>
            <a:ext cx="680852" cy="344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7234" y="4802605"/>
            <a:ext cx="300445" cy="3605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4300" y="3148091"/>
            <a:ext cx="559329" cy="16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878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7.40741E-7 L 0.19128 0.0025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57" y="11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0.00261 0.4011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7" grpId="1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572013" y="3088860"/>
            <a:ext cx="1923581" cy="295935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8480382" y="3852107"/>
            <a:ext cx="3282808" cy="25523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0299186" y="3806723"/>
            <a:ext cx="1922893" cy="26431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2856449" y="4837291"/>
            <a:ext cx="2150111" cy="16125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flipH="1">
            <a:off x="39536" y="3806723"/>
            <a:ext cx="1693185" cy="27615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732721" y="5882489"/>
            <a:ext cx="378905" cy="685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8868439" y="5747270"/>
            <a:ext cx="496106" cy="84986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7384792" y="5436532"/>
            <a:ext cx="738521" cy="126513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flipH="1">
            <a:off x="4540557" y="5084197"/>
            <a:ext cx="466003" cy="79829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flipH="1">
            <a:off x="6811116" y="5084197"/>
            <a:ext cx="399023" cy="68355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-180135" y="5483343"/>
            <a:ext cx="738521" cy="126513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flipH="1">
            <a:off x="11615581" y="5826243"/>
            <a:ext cx="466003" cy="798293"/>
          </a:xfrm>
          <a:prstGeom prst="rect">
            <a:avLst/>
          </a:prstGeom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BBA31996-1A6C-26C1-1C06-BB1D35358BB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3281012" y="300905"/>
            <a:ext cx="6054539" cy="657582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635999" y="1600362"/>
            <a:ext cx="5420144" cy="1641164"/>
            <a:chOff x="3977248" y="1597303"/>
            <a:chExt cx="5420144" cy="164116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BC60BF-8DE7-4F81-2677-99636C75AD2A}"/>
                </a:ext>
              </a:extLst>
            </p:cNvPr>
            <p:cNvSpPr txBox="1"/>
            <p:nvPr/>
          </p:nvSpPr>
          <p:spPr>
            <a:xfrm>
              <a:off x="3977248" y="1597303"/>
              <a:ext cx="5405647" cy="16312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0000" dirty="0" err="1">
                  <a:ln w="282575">
                    <a:solidFill>
                      <a:srgbClr val="FFFFFF"/>
                    </a:solidFill>
                  </a:ln>
                  <a:solidFill>
                    <a:srgbClr val="000000"/>
                  </a:solidFill>
                  <a:latin typeface="iCiel Crocante" panose="02000000000000000000" pitchFamily="50" charset="0"/>
                </a:rPr>
                <a:t>CỦNG</a:t>
              </a:r>
              <a:r>
                <a:rPr lang="en-US" sz="10000" dirty="0">
                  <a:ln w="282575">
                    <a:solidFill>
                      <a:srgbClr val="FFFFFF"/>
                    </a:solidFill>
                  </a:ln>
                  <a:solidFill>
                    <a:srgbClr val="000000"/>
                  </a:solidFill>
                  <a:latin typeface="iCiel Crocante" panose="02000000000000000000" pitchFamily="50" charset="0"/>
                </a:rPr>
                <a:t> </a:t>
              </a:r>
              <a:r>
                <a:rPr lang="en-US" sz="10000" dirty="0" err="1">
                  <a:ln w="282575">
                    <a:solidFill>
                      <a:srgbClr val="FFFFFF"/>
                    </a:solidFill>
                  </a:ln>
                  <a:solidFill>
                    <a:srgbClr val="000000"/>
                  </a:solidFill>
                  <a:latin typeface="iCiel Crocante" panose="02000000000000000000" pitchFamily="50" charset="0"/>
                </a:rPr>
                <a:t>CỐ</a:t>
              </a:r>
              <a:endParaRPr lang="en-US" sz="10000" dirty="0">
                <a:ln w="282575">
                  <a:solidFill>
                    <a:srgbClr val="FFFFFF"/>
                  </a:solidFill>
                </a:ln>
                <a:solidFill>
                  <a:srgbClr val="000000"/>
                </a:solidFill>
                <a:latin typeface="iCiel Crocante" panose="02000000000000000000" pitchFamily="50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1E94D90-5951-31F3-ABCE-DC9E7EF836A6}"/>
                </a:ext>
              </a:extLst>
            </p:cNvPr>
            <p:cNvSpPr txBox="1"/>
            <p:nvPr/>
          </p:nvSpPr>
          <p:spPr>
            <a:xfrm>
              <a:off x="3991745" y="1607251"/>
              <a:ext cx="5405647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0" dirty="0" err="1">
                  <a:ln>
                    <a:solidFill>
                      <a:srgbClr val="000000"/>
                    </a:solidFill>
                  </a:ln>
                  <a:solidFill>
                    <a:srgbClr val="FF0066"/>
                  </a:solidFill>
                  <a:latin typeface="iCiel Crocante" panose="02000000000000000000" pitchFamily="50" charset="0"/>
                </a:rPr>
                <a:t>C</a:t>
              </a:r>
              <a:r>
                <a:rPr lang="en-US" sz="10000" dirty="0" err="1">
                  <a:ln>
                    <a:solidFill>
                      <a:srgbClr val="000000"/>
                    </a:solidFill>
                  </a:ln>
                  <a:solidFill>
                    <a:srgbClr val="FFC600"/>
                  </a:solidFill>
                  <a:latin typeface="iCiel Crocante" panose="02000000000000000000" pitchFamily="50" charset="0"/>
                </a:rPr>
                <a:t>Ủ</a:t>
              </a:r>
              <a:r>
                <a:rPr lang="en-US" sz="10000" dirty="0" err="1">
                  <a:ln>
                    <a:solidFill>
                      <a:srgbClr val="000000"/>
                    </a:solidFill>
                  </a:ln>
                  <a:solidFill>
                    <a:srgbClr val="9DCA55"/>
                  </a:solidFill>
                  <a:latin typeface="iCiel Crocante" panose="02000000000000000000" pitchFamily="50" charset="0"/>
                </a:rPr>
                <a:t>N</a:t>
              </a:r>
              <a:r>
                <a:rPr lang="en-US" sz="10000" dirty="0" err="1">
                  <a:ln>
                    <a:solidFill>
                      <a:srgbClr val="000000"/>
                    </a:solidFill>
                  </a:ln>
                  <a:solidFill>
                    <a:srgbClr val="FF8C00"/>
                  </a:solidFill>
                  <a:latin typeface="iCiel Crocante" panose="02000000000000000000" pitchFamily="50" charset="0"/>
                </a:rPr>
                <a:t>G</a:t>
              </a:r>
              <a:r>
                <a:rPr lang="en-US" sz="10000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latin typeface="iCiel Crocante" panose="02000000000000000000" pitchFamily="50" charset="0"/>
                </a:rPr>
                <a:t> </a:t>
              </a:r>
              <a:r>
                <a:rPr lang="en-US" sz="10000" dirty="0" err="1">
                  <a:ln>
                    <a:solidFill>
                      <a:srgbClr val="000000"/>
                    </a:solidFill>
                  </a:ln>
                  <a:solidFill>
                    <a:srgbClr val="00B050"/>
                  </a:solidFill>
                  <a:latin typeface="iCiel Crocante" panose="02000000000000000000" pitchFamily="50" charset="0"/>
                </a:rPr>
                <a:t>C</a:t>
              </a:r>
              <a:r>
                <a:rPr lang="en-US" sz="10000" dirty="0" err="1">
                  <a:ln>
                    <a:solidFill>
                      <a:srgbClr val="000000"/>
                    </a:solidFill>
                  </a:ln>
                  <a:solidFill>
                    <a:srgbClr val="A3EEFF">
                      <a:lumMod val="75000"/>
                    </a:srgbClr>
                  </a:solidFill>
                  <a:latin typeface="iCiel Crocante" panose="02000000000000000000" pitchFamily="50" charset="0"/>
                </a:rPr>
                <a:t>Ố</a:t>
              </a:r>
              <a:endParaRPr lang="en-US" sz="10000" dirty="0">
                <a:ln>
                  <a:solidFill>
                    <a:srgbClr val="000000"/>
                  </a:solidFill>
                </a:ln>
                <a:solidFill>
                  <a:srgbClr val="A3EEFF">
                    <a:lumMod val="75000"/>
                  </a:srgbClr>
                </a:solidFill>
                <a:latin typeface="iCiel Crocante" panose="020000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548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2945" b="44001"/>
          <a:stretch>
            <a:fillRect/>
          </a:stretch>
        </p:blipFill>
        <p:spPr>
          <a:xfrm>
            <a:off x="-31531" y="2238970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28600" y="-1731461"/>
            <a:ext cx="11730038" cy="84624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647882" y="865702"/>
            <a:ext cx="10858318" cy="5611378"/>
            <a:chOff x="0" y="0"/>
            <a:chExt cx="3328854" cy="171677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328854" cy="1716777"/>
            </a:xfrm>
            <a:custGeom>
              <a:avLst/>
              <a:gdLst/>
              <a:ahLst/>
              <a:cxnLst/>
              <a:rect l="l" t="t" r="r" b="b"/>
              <a:pathLst>
                <a:path w="3328854" h="1716777">
                  <a:moveTo>
                    <a:pt x="3204394" y="1716777"/>
                  </a:moveTo>
                  <a:lnTo>
                    <a:pt x="124460" y="1716777"/>
                  </a:lnTo>
                  <a:cubicBezTo>
                    <a:pt x="55880" y="1716777"/>
                    <a:pt x="0" y="1660897"/>
                    <a:pt x="0" y="159231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04394" y="0"/>
                  </a:lnTo>
                  <a:cubicBezTo>
                    <a:pt x="3272974" y="0"/>
                    <a:pt x="3328854" y="55880"/>
                    <a:pt x="3328854" y="124460"/>
                  </a:cubicBezTo>
                  <a:lnTo>
                    <a:pt x="3328854" y="1592317"/>
                  </a:lnTo>
                  <a:cubicBezTo>
                    <a:pt x="3328854" y="1660897"/>
                    <a:pt x="3272974" y="1716777"/>
                    <a:pt x="3204394" y="1716777"/>
                  </a:cubicBezTo>
                  <a:close/>
                </a:path>
              </a:pathLst>
            </a:custGeom>
            <a:solidFill>
              <a:srgbClr val="FFEB3C">
                <a:alpha val="60000"/>
              </a:srgbClr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2641744" y="291963"/>
            <a:ext cx="7550100" cy="7492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498"/>
              </a:lnSpc>
            </a:pPr>
            <a:r>
              <a:rPr lang="en-US" sz="5726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oiny" panose="02000903060500060000" pitchFamily="2" charset="0"/>
              </a:rPr>
              <a:t>YÊU</a:t>
            </a:r>
            <a:r>
              <a:rPr lang="en-US" sz="5726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oiny" panose="02000903060500060000" pitchFamily="2" charset="0"/>
              </a:rPr>
              <a:t> </a:t>
            </a:r>
            <a:r>
              <a:rPr lang="en-US" sz="5726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oiny" panose="02000903060500060000" pitchFamily="2" charset="0"/>
              </a:rPr>
              <a:t>CẦU</a:t>
            </a:r>
            <a:r>
              <a:rPr lang="en-US" sz="5726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oiny" panose="02000903060500060000" pitchFamily="2" charset="0"/>
              </a:rPr>
              <a:t> </a:t>
            </a:r>
            <a:r>
              <a:rPr lang="en-US" sz="5726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oiny" panose="02000903060500060000" pitchFamily="2" charset="0"/>
              </a:rPr>
              <a:t>CẦN</a:t>
            </a:r>
            <a:r>
              <a:rPr lang="en-US" sz="5726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oiny" panose="02000903060500060000" pitchFamily="2" charset="0"/>
              </a:rPr>
              <a:t> </a:t>
            </a:r>
            <a:r>
              <a:rPr lang="en-US" sz="5726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oiny" panose="02000903060500060000" pitchFamily="2" charset="0"/>
              </a:rPr>
              <a:t>ĐẠT</a:t>
            </a:r>
            <a:endParaRPr lang="en-US" sz="5726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Coiny" panose="02000903060500060000" pitchFamily="2" charset="0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H="1">
            <a:off x="10400605" y="5465963"/>
            <a:ext cx="1674648" cy="1255986"/>
          </a:xfrm>
          <a:prstGeom prst="rect">
            <a:avLst/>
          </a:prstGeom>
        </p:spPr>
      </p:pic>
      <p:grpSp>
        <p:nvGrpSpPr>
          <p:cNvPr id="35" name="Nhóm 19">
            <a:extLst>
              <a:ext uri="{FF2B5EF4-FFF2-40B4-BE49-F238E27FC236}">
                <a16:creationId xmlns:a16="http://schemas.microsoft.com/office/drawing/2014/main" id="{0C74D343-ACBB-D1EC-0BB4-BAD1B4643680}"/>
              </a:ext>
            </a:extLst>
          </p:cNvPr>
          <p:cNvGrpSpPr/>
          <p:nvPr/>
        </p:nvGrpSpPr>
        <p:grpSpPr>
          <a:xfrm>
            <a:off x="757016" y="4347930"/>
            <a:ext cx="10847643" cy="1551871"/>
            <a:chOff x="1843061" y="2676584"/>
            <a:chExt cx="8937897" cy="1551871"/>
          </a:xfrm>
        </p:grpSpPr>
        <p:sp>
          <p:nvSpPr>
            <p:cNvPr id="36" name="TextBox 32">
              <a:extLst>
                <a:ext uri="{FF2B5EF4-FFF2-40B4-BE49-F238E27FC236}">
                  <a16:creationId xmlns:a16="http://schemas.microsoft.com/office/drawing/2014/main" id="{5FA1C729-A609-831B-9438-F890BAF32E17}"/>
                </a:ext>
              </a:extLst>
            </p:cNvPr>
            <p:cNvSpPr txBox="1"/>
            <p:nvPr/>
          </p:nvSpPr>
          <p:spPr>
            <a:xfrm>
              <a:off x="1843061" y="2676584"/>
              <a:ext cx="46883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2. </a:t>
              </a:r>
              <a:r>
                <a:rPr lang="en-US" sz="3000" b="1" dirty="0" err="1">
                  <a:solidFill>
                    <a:srgbClr val="C00000"/>
                  </a:solidFill>
                  <a:latin typeface="UTM Duepuntozero" panose="02040603050506020204" pitchFamily="18" charset="0"/>
                </a:rPr>
                <a:t>Năng</a:t>
              </a:r>
              <a:r>
                <a:rPr lang="en-US" sz="3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UTM Duepuntozero" panose="02040603050506020204" pitchFamily="18" charset="0"/>
                </a:rPr>
                <a:t>lực</a:t>
              </a:r>
              <a:r>
                <a:rPr lang="en-US" sz="3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UTM Duepuntozero" panose="02040603050506020204" pitchFamily="18" charset="0"/>
                </a:rPr>
                <a:t>chú</a:t>
              </a:r>
              <a:r>
                <a:rPr lang="en-US" sz="3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UTM Duepuntozero" panose="02040603050506020204" pitchFamily="18" charset="0"/>
                </a:rPr>
                <a:t>trọng</a:t>
              </a:r>
              <a:r>
                <a:rPr lang="en-US" sz="3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:</a:t>
              </a:r>
            </a:p>
          </p:txBody>
        </p:sp>
        <p:sp>
          <p:nvSpPr>
            <p:cNvPr id="37" name="Text Placeholder 7">
              <a:extLst>
                <a:ext uri="{FF2B5EF4-FFF2-40B4-BE49-F238E27FC236}">
                  <a16:creationId xmlns:a16="http://schemas.microsoft.com/office/drawing/2014/main" id="{01F3D9BE-F9C8-6F3A-E207-F7E965E9F365}"/>
                </a:ext>
              </a:extLst>
            </p:cNvPr>
            <p:cNvSpPr txBox="1">
              <a:spLocks/>
            </p:cNvSpPr>
            <p:nvPr/>
          </p:nvSpPr>
          <p:spPr>
            <a:xfrm>
              <a:off x="1855231" y="3073720"/>
              <a:ext cx="8925727" cy="1154735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spcBef>
                  <a:spcPts val="600"/>
                </a:spcBef>
              </a:pP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-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Tư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duy và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lập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luận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toán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học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; giao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tiếp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toán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học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; </a:t>
              </a:r>
              <a:r>
                <a:rPr lang="vi-VN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mô hình hóa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toán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học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.</a:t>
              </a:r>
            </a:p>
          </p:txBody>
        </p:sp>
      </p:grpSp>
      <p:grpSp>
        <p:nvGrpSpPr>
          <p:cNvPr id="38" name="Nhóm 23">
            <a:extLst>
              <a:ext uri="{FF2B5EF4-FFF2-40B4-BE49-F238E27FC236}">
                <a16:creationId xmlns:a16="http://schemas.microsoft.com/office/drawing/2014/main" id="{52DAADD8-BE5C-3AF4-3F25-AE0DADA189C8}"/>
              </a:ext>
            </a:extLst>
          </p:cNvPr>
          <p:cNvGrpSpPr/>
          <p:nvPr/>
        </p:nvGrpSpPr>
        <p:grpSpPr>
          <a:xfrm>
            <a:off x="775726" y="5277983"/>
            <a:ext cx="10132192" cy="800328"/>
            <a:chOff x="2492355" y="3623955"/>
            <a:chExt cx="10132192" cy="800328"/>
          </a:xfrm>
        </p:grpSpPr>
        <p:sp>
          <p:nvSpPr>
            <p:cNvPr id="39" name="TextBox 47">
              <a:extLst>
                <a:ext uri="{FF2B5EF4-FFF2-40B4-BE49-F238E27FC236}">
                  <a16:creationId xmlns:a16="http://schemas.microsoft.com/office/drawing/2014/main" id="{B0693BC9-B225-4B66-DE91-EC295FEC1A72}"/>
                </a:ext>
              </a:extLst>
            </p:cNvPr>
            <p:cNvSpPr txBox="1"/>
            <p:nvPr/>
          </p:nvSpPr>
          <p:spPr>
            <a:xfrm>
              <a:off x="2492355" y="3623955"/>
              <a:ext cx="2477058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3. Tích hợp:</a:t>
              </a:r>
              <a:endParaRPr lang="en-US" sz="3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Text Placeholder 7">
              <a:extLst>
                <a:ext uri="{FF2B5EF4-FFF2-40B4-BE49-F238E27FC236}">
                  <a16:creationId xmlns:a16="http://schemas.microsoft.com/office/drawing/2014/main" id="{42892EAA-F160-1803-E5F0-C1D6D538CAAD}"/>
                </a:ext>
              </a:extLst>
            </p:cNvPr>
            <p:cNvSpPr txBox="1">
              <a:spLocks/>
            </p:cNvSpPr>
            <p:nvPr/>
          </p:nvSpPr>
          <p:spPr>
            <a:xfrm>
              <a:off x="4283540" y="3632034"/>
              <a:ext cx="8341007" cy="792249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spcBef>
                  <a:spcPts val="600"/>
                </a:spcBef>
              </a:pP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Toán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học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và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cuộc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sống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,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Tiếng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Việt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.</a:t>
              </a:r>
            </a:p>
          </p:txBody>
        </p:sp>
      </p:grpSp>
      <p:grpSp>
        <p:nvGrpSpPr>
          <p:cNvPr id="41" name="Nhóm 33">
            <a:extLst>
              <a:ext uri="{FF2B5EF4-FFF2-40B4-BE49-F238E27FC236}">
                <a16:creationId xmlns:a16="http://schemas.microsoft.com/office/drawing/2014/main" id="{5E89C6BA-1F4E-1D8A-8E49-775F8C6547F5}"/>
              </a:ext>
            </a:extLst>
          </p:cNvPr>
          <p:cNvGrpSpPr/>
          <p:nvPr/>
        </p:nvGrpSpPr>
        <p:grpSpPr>
          <a:xfrm>
            <a:off x="779059" y="5848556"/>
            <a:ext cx="10690432" cy="612155"/>
            <a:chOff x="1040788" y="4851915"/>
            <a:chExt cx="10690432" cy="612155"/>
          </a:xfrm>
        </p:grpSpPr>
        <p:sp>
          <p:nvSpPr>
            <p:cNvPr id="42" name="Hộp Văn bản 29">
              <a:extLst>
                <a:ext uri="{FF2B5EF4-FFF2-40B4-BE49-F238E27FC236}">
                  <a16:creationId xmlns:a16="http://schemas.microsoft.com/office/drawing/2014/main" id="{CFF480D0-6FEA-124B-24AD-EEFCB115A073}"/>
                </a:ext>
              </a:extLst>
            </p:cNvPr>
            <p:cNvSpPr txBox="1"/>
            <p:nvPr/>
          </p:nvSpPr>
          <p:spPr>
            <a:xfrm>
              <a:off x="1040788" y="4851915"/>
              <a:ext cx="3515550" cy="6121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4. </a:t>
              </a:r>
              <a:r>
                <a:rPr lang="en-US" sz="3000" b="1" dirty="0" err="1">
                  <a:solidFill>
                    <a:srgbClr val="C00000"/>
                  </a:solidFill>
                  <a:latin typeface="UTM Duepuntozero" panose="02040603050506020204" pitchFamily="18" charset="0"/>
                </a:rPr>
                <a:t>Phẩm</a:t>
              </a:r>
              <a:r>
                <a:rPr lang="en-US" sz="3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 chất:</a:t>
              </a:r>
              <a:endParaRPr lang="en-US" sz="3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Hộp Văn bản 32">
              <a:extLst>
                <a:ext uri="{FF2B5EF4-FFF2-40B4-BE49-F238E27FC236}">
                  <a16:creationId xmlns:a16="http://schemas.microsoft.com/office/drawing/2014/main" id="{CE611624-6823-C6B7-C80D-6172E8869BE6}"/>
                </a:ext>
              </a:extLst>
            </p:cNvPr>
            <p:cNvSpPr txBox="1"/>
            <p:nvPr/>
          </p:nvSpPr>
          <p:spPr>
            <a:xfrm>
              <a:off x="3069820" y="4922276"/>
              <a:ext cx="86614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yêu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chăm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trách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nhiệm</a:t>
              </a:r>
              <a:endParaRPr lang="en-US" sz="28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84187" y="956522"/>
            <a:ext cx="11341116" cy="2151091"/>
            <a:chOff x="872382" y="868885"/>
            <a:chExt cx="11341116" cy="2151091"/>
          </a:xfrm>
        </p:grpSpPr>
        <p:sp>
          <p:nvSpPr>
            <p:cNvPr id="44" name="TextBox 28">
              <a:extLst>
                <a:ext uri="{FF2B5EF4-FFF2-40B4-BE49-F238E27FC236}">
                  <a16:creationId xmlns:a16="http://schemas.microsoft.com/office/drawing/2014/main" id="{E3E84BF3-1B24-CBC1-2BBF-FFBCDBAA879B}"/>
                </a:ext>
              </a:extLst>
            </p:cNvPr>
            <p:cNvSpPr txBox="1"/>
            <p:nvPr/>
          </p:nvSpPr>
          <p:spPr>
            <a:xfrm>
              <a:off x="935403" y="868885"/>
              <a:ext cx="464824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1. </a:t>
              </a:r>
              <a:r>
                <a:rPr lang="en-US" sz="3000" b="1" dirty="0" err="1">
                  <a:solidFill>
                    <a:srgbClr val="C00000"/>
                  </a:solidFill>
                  <a:latin typeface="UTM Duepuntozero" panose="02040603050506020204" pitchFamily="18" charset="0"/>
                </a:rPr>
                <a:t>Kiến</a:t>
              </a:r>
              <a:r>
                <a:rPr lang="en-US" sz="3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UTM Duepuntozero" panose="02040603050506020204" pitchFamily="18" charset="0"/>
                </a:rPr>
                <a:t>thức</a:t>
              </a:r>
              <a:r>
                <a:rPr lang="en-US" sz="3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, </a:t>
              </a:r>
              <a:r>
                <a:rPr lang="en-US" sz="3000" b="1" dirty="0" err="1">
                  <a:solidFill>
                    <a:srgbClr val="C00000"/>
                  </a:solidFill>
                  <a:latin typeface="UTM Duepuntozero" panose="02040603050506020204" pitchFamily="18" charset="0"/>
                </a:rPr>
                <a:t>kĩ</a:t>
              </a:r>
              <a:r>
                <a:rPr lang="en-US" sz="3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UTM Duepuntozero" panose="02040603050506020204" pitchFamily="18" charset="0"/>
                </a:rPr>
                <a:t>năng</a:t>
              </a:r>
              <a:r>
                <a:rPr lang="en-US" sz="3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:</a:t>
              </a:r>
            </a:p>
          </p:txBody>
        </p:sp>
        <p:sp>
          <p:nvSpPr>
            <p:cNvPr id="45" name="Text Placeholder 7">
              <a:extLst>
                <a:ext uri="{FF2B5EF4-FFF2-40B4-BE49-F238E27FC236}">
                  <a16:creationId xmlns:a16="http://schemas.microsoft.com/office/drawing/2014/main" id="{44122FBA-CD66-1211-DD09-0401D3953B99}"/>
                </a:ext>
              </a:extLst>
            </p:cNvPr>
            <p:cNvSpPr txBox="1">
              <a:spLocks/>
            </p:cNvSpPr>
            <p:nvPr/>
          </p:nvSpPr>
          <p:spPr>
            <a:xfrm>
              <a:off x="872382" y="1252283"/>
              <a:ext cx="11341116" cy="1767693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 algn="just">
                <a:spcBef>
                  <a:spcPts val="600"/>
                </a:spcBef>
                <a:buFontTx/>
                <a:buChar char="-"/>
              </a:pP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Khái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quát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hóa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cách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so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sánh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các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số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có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bốn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chữ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số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theo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hàng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.</a:t>
              </a:r>
            </a:p>
            <a:p>
              <a:pPr marL="457200" indent="-457200" algn="just">
                <a:spcBef>
                  <a:spcPts val="600"/>
                </a:spcBef>
                <a:buFontTx/>
                <a:buChar char="-"/>
              </a:pP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Thực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hiện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so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sánh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các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số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có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bốn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chữ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số.</a:t>
              </a:r>
            </a:p>
            <a:p>
              <a:pPr marL="457200" indent="-457200" algn="just">
                <a:spcBef>
                  <a:spcPts val="600"/>
                </a:spcBef>
                <a:buFontTx/>
                <a:buChar char="-"/>
              </a:pP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Xác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định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số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lớn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nhất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, số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bé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nhất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trong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nhóm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không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quá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bốn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số.</a:t>
              </a:r>
            </a:p>
            <a:p>
              <a:pPr marL="457200" indent="-457200" algn="just">
                <a:spcBef>
                  <a:spcPts val="600"/>
                </a:spcBef>
                <a:buFontTx/>
                <a:buChar char="-"/>
              </a:pP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Xếp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thứ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tự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nhóm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không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quá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bốn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số.</a:t>
              </a:r>
            </a:p>
            <a:p>
              <a:pPr marL="457200" indent="-457200" algn="just">
                <a:spcBef>
                  <a:spcPts val="600"/>
                </a:spcBef>
                <a:buFontTx/>
                <a:buChar char="-"/>
              </a:pP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Giải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quyết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vấn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đề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đơn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giản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liên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quan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đến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việc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so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sánh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các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số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đo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.</a:t>
              </a:r>
            </a:p>
            <a:p>
              <a:pPr marL="457200" indent="-457200" algn="just">
                <a:spcBef>
                  <a:spcPts val="600"/>
                </a:spcBef>
                <a:buFontTx/>
                <a:buChar char="-"/>
              </a:pP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Làm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tròn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số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đến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hàng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nghìn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167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715200" y="3429000"/>
            <a:ext cx="761600" cy="8473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097C180F-9FAD-033E-DD1C-FCF1EA41E6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69765" y="4380869"/>
            <a:ext cx="1821137" cy="967479"/>
          </a:xfrm>
          <a:prstGeom prst="rect">
            <a:avLst/>
          </a:prstGeom>
        </p:spPr>
      </p:pic>
      <p:pic>
        <p:nvPicPr>
          <p:cNvPr id="11" name="Picture 20">
            <a:extLst>
              <a:ext uri="{FF2B5EF4-FFF2-40B4-BE49-F238E27FC236}">
                <a16:creationId xmlns:a16="http://schemas.microsoft.com/office/drawing/2014/main" id="{585447F3-8F08-9A66-C96C-772563B219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046765" y="4724400"/>
            <a:ext cx="1583139" cy="1799022"/>
          </a:xfrm>
          <a:prstGeom prst="rect">
            <a:avLst/>
          </a:prstGeom>
        </p:spPr>
      </p:pic>
      <p:pic>
        <p:nvPicPr>
          <p:cNvPr id="5" name="Picture 4" descr="Engineering drawing&#10;&#10;Description automatically generated">
            <a:extLst>
              <a:ext uri="{FF2B5EF4-FFF2-40B4-BE49-F238E27FC236}">
                <a16:creationId xmlns:a16="http://schemas.microsoft.com/office/drawing/2014/main" id="{818AC628-603D-3ED9-ABB5-CA0191BA7E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88" b="94298" l="10000" r="90000">
                        <a14:foregroundMark x1="49461" y1="86939" x2="49272" y2="92964"/>
                        <a14:foregroundMark x1="50916" y1="56288" x2="50916" y2="65305"/>
                        <a14:foregroundMark x1="40701" y1="57663" x2="39057" y2="69672"/>
                        <a14:foregroundMark x1="48167" y1="90497" x2="47089" y2="94298"/>
                        <a14:backgroundMark x1="44340" y1="22887" x2="56388" y2="39588"/>
                        <a14:backgroundMark x1="49811" y1="91589" x2="49084" y2="92964"/>
                        <a14:backgroundMark x1="49461" y1="89931" x2="49272" y2="92681"/>
                        <a14:backgroundMark x1="46900" y1="94056" x2="47628" y2="945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52" t="43327" r="33220" b="4226"/>
          <a:stretch/>
        </p:blipFill>
        <p:spPr>
          <a:xfrm>
            <a:off x="8980888" y="2470051"/>
            <a:ext cx="4259538" cy="4455689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EF6B51A1-35B4-9398-6F59-CCC4711A607D}"/>
              </a:ext>
            </a:extLst>
          </p:cNvPr>
          <p:cNvSpPr/>
          <p:nvPr/>
        </p:nvSpPr>
        <p:spPr>
          <a:xfrm>
            <a:off x="6701766" y="76200"/>
            <a:ext cx="4804434" cy="2819400"/>
          </a:xfrm>
          <a:prstGeom prst="cloudCallout">
            <a:avLst>
              <a:gd name="adj1" fmla="val 15302"/>
              <a:gd name="adj2" fmla="val 62948"/>
            </a:avLst>
          </a:prstGeom>
          <a:solidFill>
            <a:schemeClr val="bg1"/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2"/>
                </a:solidFill>
              </a:rPr>
              <a:t>Xe </a:t>
            </a:r>
            <a:r>
              <a:rPr lang="en-US" sz="3200" b="1" dirty="0" err="1">
                <a:solidFill>
                  <a:schemeClr val="tx2"/>
                </a:solidFill>
              </a:rPr>
              <a:t>chở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hàng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đến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rồi</a:t>
            </a:r>
            <a:r>
              <a:rPr lang="en-US" sz="3200" b="1" dirty="0">
                <a:solidFill>
                  <a:schemeClr val="tx2"/>
                </a:solidFill>
              </a:rPr>
              <a:t>! </a:t>
            </a:r>
            <a:r>
              <a:rPr lang="en-US" sz="3200" b="1" dirty="0" err="1">
                <a:solidFill>
                  <a:schemeClr val="tx2"/>
                </a:solidFill>
              </a:rPr>
              <a:t>Các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bạn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hãy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giúp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mình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xếp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cà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chua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lên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xe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nhé</a:t>
            </a:r>
            <a:r>
              <a:rPr lang="en-US" sz="3200" b="1" dirty="0">
                <a:solidFill>
                  <a:schemeClr val="tx2"/>
                </a:solidFill>
              </a:rPr>
              <a:t>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0D29B56-D09D-C61C-7CF2-EDFB6AC47F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453953" y="2187175"/>
            <a:ext cx="10526837" cy="5519724"/>
          </a:xfrm>
          <a:prstGeom prst="rect">
            <a:avLst/>
          </a:prstGeom>
        </p:spPr>
      </p:pic>
      <p:pic>
        <p:nvPicPr>
          <p:cNvPr id="19" name="Picture 20">
            <a:extLst>
              <a:ext uri="{FF2B5EF4-FFF2-40B4-BE49-F238E27FC236}">
                <a16:creationId xmlns:a16="http://schemas.microsoft.com/office/drawing/2014/main" id="{BCEB6738-5511-0F6A-5C0E-E52669E1EE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299909" y="4947037"/>
            <a:ext cx="1583139" cy="1799022"/>
          </a:xfrm>
          <a:prstGeom prst="rect">
            <a:avLst/>
          </a:prstGeom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A67C258A-9602-8F5A-5854-50B6B0BB22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954384" y="4925834"/>
            <a:ext cx="1583139" cy="179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6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715200" y="3429000"/>
            <a:ext cx="761600" cy="847399"/>
          </a:xfrm>
          <a:prstGeom prst="rect">
            <a:avLst/>
          </a:prstGeom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097C180F-9FAD-033E-DD1C-FCF1EA41E6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569765" y="4380869"/>
            <a:ext cx="1821137" cy="967479"/>
          </a:xfrm>
          <a:prstGeom prst="rect">
            <a:avLst/>
          </a:prstGeom>
        </p:spPr>
      </p:pic>
      <p:pic>
        <p:nvPicPr>
          <p:cNvPr id="11" name="Picture 20">
            <a:extLst>
              <a:ext uri="{FF2B5EF4-FFF2-40B4-BE49-F238E27FC236}">
                <a16:creationId xmlns:a16="http://schemas.microsoft.com/office/drawing/2014/main" id="{585447F3-8F08-9A66-C96C-772563B2190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046765" y="4724400"/>
            <a:ext cx="1583139" cy="1799022"/>
          </a:xfrm>
          <a:prstGeom prst="rect">
            <a:avLst/>
          </a:prstGeom>
        </p:spPr>
      </p:pic>
      <p:pic>
        <p:nvPicPr>
          <p:cNvPr id="5" name="Picture 4" descr="Engineering drawing&#10;&#10;Description automatically generated">
            <a:extLst>
              <a:ext uri="{FF2B5EF4-FFF2-40B4-BE49-F238E27FC236}">
                <a16:creationId xmlns:a16="http://schemas.microsoft.com/office/drawing/2014/main" id="{818AC628-603D-3ED9-ABB5-CA0191BA7ED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88" b="94298" l="10000" r="90000">
                        <a14:foregroundMark x1="49461" y1="86939" x2="49272" y2="92964"/>
                        <a14:foregroundMark x1="50916" y1="56288" x2="50916" y2="65305"/>
                        <a14:foregroundMark x1="40701" y1="57663" x2="39057" y2="69672"/>
                        <a14:foregroundMark x1="48167" y1="90497" x2="47089" y2="94298"/>
                        <a14:backgroundMark x1="44340" y1="22887" x2="56388" y2="39588"/>
                        <a14:backgroundMark x1="49811" y1="91589" x2="49084" y2="92964"/>
                        <a14:backgroundMark x1="49461" y1="89931" x2="49272" y2="92681"/>
                        <a14:backgroundMark x1="46900" y1="94056" x2="47628" y2="945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52" t="43327" r="33220" b="4226"/>
          <a:stretch/>
        </p:blipFill>
        <p:spPr>
          <a:xfrm>
            <a:off x="8980888" y="2470051"/>
            <a:ext cx="4259538" cy="4455689"/>
          </a:xfrm>
          <a:prstGeom prst="rect">
            <a:avLst/>
          </a:prstGeom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A67C258A-9602-8F5A-5854-50B6B0BB224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954384" y="4925834"/>
            <a:ext cx="1583139" cy="179902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-4394" y="-114125"/>
            <a:ext cx="11439187" cy="1986744"/>
            <a:chOff x="-4394" y="-114125"/>
            <a:chExt cx="11439187" cy="1986744"/>
          </a:xfrm>
        </p:grpSpPr>
        <p:pic>
          <p:nvPicPr>
            <p:cNvPr id="12" name="Picture 39">
              <a:extLst>
                <a:ext uri="{FF2B5EF4-FFF2-40B4-BE49-F238E27FC236}">
                  <a16:creationId xmlns:a16="http://schemas.microsoft.com/office/drawing/2014/main" id="{6C053D9E-05D7-632B-82F5-AD775BC5F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flipH="1">
              <a:off x="-4394" y="-114125"/>
              <a:ext cx="11439187" cy="198674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9E9D66D-C4AE-9361-D02A-36517C5C3219}"/>
                </a:ext>
              </a:extLst>
            </p:cNvPr>
            <p:cNvSpPr txBox="1"/>
            <p:nvPr/>
          </p:nvSpPr>
          <p:spPr>
            <a:xfrm>
              <a:off x="1308893" y="498765"/>
              <a:ext cx="982467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rgbClr val="FF0000"/>
                  </a:solidFill>
                </a:rPr>
                <a:t>Câu</a:t>
              </a:r>
              <a:r>
                <a:rPr lang="en-US" sz="4400" b="1" dirty="0">
                  <a:solidFill>
                    <a:srgbClr val="FF0000"/>
                  </a:solidFill>
                </a:rPr>
                <a:t> 1: </a:t>
              </a:r>
              <a:r>
                <a:rPr lang="en-US" sz="4400" b="1" dirty="0" err="1">
                  <a:solidFill>
                    <a:srgbClr val="FF0000"/>
                  </a:solidFill>
                </a:rPr>
                <a:t>Làm</a:t>
              </a:r>
              <a:r>
                <a:rPr lang="en-US" sz="4400" b="1" dirty="0">
                  <a:solidFill>
                    <a:srgbClr val="FF0000"/>
                  </a:solidFill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</a:rPr>
                <a:t>tròn</a:t>
              </a:r>
              <a:r>
                <a:rPr lang="en-US" sz="4400" b="1" dirty="0">
                  <a:solidFill>
                    <a:srgbClr val="FF0000"/>
                  </a:solidFill>
                </a:rPr>
                <a:t> số 4 462 </a:t>
              </a:r>
              <a:r>
                <a:rPr lang="en-US" sz="4400" b="1" dirty="0" err="1">
                  <a:solidFill>
                    <a:srgbClr val="FF0000"/>
                  </a:solidFill>
                </a:rPr>
                <a:t>đến</a:t>
              </a:r>
              <a:r>
                <a:rPr lang="en-US" sz="4400" b="1" dirty="0">
                  <a:solidFill>
                    <a:srgbClr val="FF0000"/>
                  </a:solidFill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</a:rPr>
                <a:t>hàng</a:t>
              </a:r>
              <a:r>
                <a:rPr lang="en-US" sz="4400" b="1" dirty="0">
                  <a:solidFill>
                    <a:srgbClr val="FF0000"/>
                  </a:solidFill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</a:rPr>
                <a:t>nghìn</a:t>
              </a:r>
              <a:r>
                <a:rPr lang="en-US" sz="4400" b="1" dirty="0">
                  <a:solidFill>
                    <a:srgbClr val="FF0000"/>
                  </a:solidFill>
                </a:rPr>
                <a:t>.</a:t>
              </a:r>
              <a:endParaRPr lang="en-US" sz="5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3" name="Picture 20">
            <a:extLst>
              <a:ext uri="{FF2B5EF4-FFF2-40B4-BE49-F238E27FC236}">
                <a16:creationId xmlns:a16="http://schemas.microsoft.com/office/drawing/2014/main" id="{BCEB6738-5511-0F6A-5C0E-E52669E1EEC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299909" y="4947037"/>
            <a:ext cx="1583139" cy="1799022"/>
          </a:xfrm>
          <a:prstGeom prst="rect">
            <a:avLst/>
          </a:prstGeom>
        </p:spPr>
      </p:pic>
      <p:pic>
        <p:nvPicPr>
          <p:cNvPr id="19" name="Picture 20">
            <a:extLst>
              <a:ext uri="{FF2B5EF4-FFF2-40B4-BE49-F238E27FC236}">
                <a16:creationId xmlns:a16="http://schemas.microsoft.com/office/drawing/2014/main" id="{BCEB6738-5511-0F6A-5C0E-E52669E1EEC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011520" y="2869616"/>
            <a:ext cx="2543587" cy="28904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D29B56-D09D-C61C-7CF2-EDFB6AC47FD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-1223550" y="3104492"/>
            <a:ext cx="10129014" cy="5311127"/>
          </a:xfrm>
          <a:prstGeom prst="rect">
            <a:avLst/>
          </a:prstGeom>
        </p:spPr>
      </p:pic>
      <p:pic>
        <p:nvPicPr>
          <p:cNvPr id="22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876283" y="-810265"/>
            <a:ext cx="609600" cy="6096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45A835-5C19-95AB-3B7E-70C99DD5A827}"/>
              </a:ext>
            </a:extLst>
          </p:cNvPr>
          <p:cNvSpPr/>
          <p:nvPr/>
        </p:nvSpPr>
        <p:spPr>
          <a:xfrm>
            <a:off x="611318" y="1925967"/>
            <a:ext cx="3264965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2"/>
                </a:solidFill>
              </a:rPr>
              <a:t>A. 4 000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09D7110-0589-5968-30A3-3374BE33C162}"/>
              </a:ext>
            </a:extLst>
          </p:cNvPr>
          <p:cNvSpPr/>
          <p:nvPr/>
        </p:nvSpPr>
        <p:spPr>
          <a:xfrm>
            <a:off x="4393221" y="1951412"/>
            <a:ext cx="3264965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2"/>
                </a:solidFill>
              </a:rPr>
              <a:t>B. 5 000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AED465A-BBB6-6B94-CE4F-2D78F243AA8F}"/>
              </a:ext>
            </a:extLst>
          </p:cNvPr>
          <p:cNvSpPr/>
          <p:nvPr/>
        </p:nvSpPr>
        <p:spPr>
          <a:xfrm>
            <a:off x="8175124" y="1951412"/>
            <a:ext cx="3264965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2"/>
                </a:solidFill>
              </a:rPr>
              <a:t>C. 4 500</a:t>
            </a:r>
          </a:p>
        </p:txBody>
      </p:sp>
    </p:spTree>
    <p:extLst>
      <p:ext uri="{BB962C8B-B14F-4D97-AF65-F5344CB8AC3E}">
        <p14:creationId xmlns:p14="http://schemas.microsoft.com/office/powerpoint/2010/main" val="40958983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5995 L -0.00078 -0.08171 C -0.00078 -0.14514 -0.06419 -0.22315 -0.11562 -0.22315 L -0.23034 -0.22315 " pathEditMode="relative" rAng="0" ptsTypes="AAA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84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56966 -0.0002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90" y="-2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-0.64414 0.0203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01" y="101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41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8" grpId="0" animBg="1"/>
      <p:bldP spid="15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715200" y="3429000"/>
            <a:ext cx="761600" cy="847399"/>
          </a:xfrm>
          <a:prstGeom prst="rect">
            <a:avLst/>
          </a:prstGeom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097C180F-9FAD-033E-DD1C-FCF1EA41E6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569765" y="4380869"/>
            <a:ext cx="1821137" cy="967479"/>
          </a:xfrm>
          <a:prstGeom prst="rect">
            <a:avLst/>
          </a:prstGeom>
        </p:spPr>
      </p:pic>
      <p:pic>
        <p:nvPicPr>
          <p:cNvPr id="11" name="Picture 20">
            <a:extLst>
              <a:ext uri="{FF2B5EF4-FFF2-40B4-BE49-F238E27FC236}">
                <a16:creationId xmlns:a16="http://schemas.microsoft.com/office/drawing/2014/main" id="{585447F3-8F08-9A66-C96C-772563B2190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046765" y="4724400"/>
            <a:ext cx="1583139" cy="1799022"/>
          </a:xfrm>
          <a:prstGeom prst="rect">
            <a:avLst/>
          </a:prstGeom>
        </p:spPr>
      </p:pic>
      <p:pic>
        <p:nvPicPr>
          <p:cNvPr id="5" name="Picture 4" descr="Engineering drawing&#10;&#10;Description automatically generated">
            <a:extLst>
              <a:ext uri="{FF2B5EF4-FFF2-40B4-BE49-F238E27FC236}">
                <a16:creationId xmlns:a16="http://schemas.microsoft.com/office/drawing/2014/main" id="{818AC628-603D-3ED9-ABB5-CA0191BA7ED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88" b="94298" l="10000" r="90000">
                        <a14:foregroundMark x1="49461" y1="86939" x2="49272" y2="92964"/>
                        <a14:foregroundMark x1="50916" y1="56288" x2="50916" y2="65305"/>
                        <a14:foregroundMark x1="40701" y1="57663" x2="39057" y2="69672"/>
                        <a14:foregroundMark x1="48167" y1="90497" x2="47089" y2="94298"/>
                        <a14:backgroundMark x1="44340" y1="22887" x2="56388" y2="39588"/>
                        <a14:backgroundMark x1="49811" y1="91589" x2="49084" y2="92964"/>
                        <a14:backgroundMark x1="49461" y1="89931" x2="49272" y2="92681"/>
                        <a14:backgroundMark x1="46900" y1="94056" x2="47628" y2="945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52" t="43327" r="33220" b="4226"/>
          <a:stretch/>
        </p:blipFill>
        <p:spPr>
          <a:xfrm>
            <a:off x="8980888" y="2470051"/>
            <a:ext cx="4259538" cy="4455689"/>
          </a:xfrm>
          <a:prstGeom prst="rect">
            <a:avLst/>
          </a:prstGeom>
        </p:spPr>
      </p:pic>
      <p:pic>
        <p:nvPicPr>
          <p:cNvPr id="25" name="Picture 20">
            <a:extLst>
              <a:ext uri="{FF2B5EF4-FFF2-40B4-BE49-F238E27FC236}">
                <a16:creationId xmlns:a16="http://schemas.microsoft.com/office/drawing/2014/main" id="{BCEB6738-5511-0F6A-5C0E-E52669E1EEC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603372" y="4938277"/>
            <a:ext cx="1583139" cy="1799022"/>
          </a:xfrm>
          <a:prstGeom prst="rect">
            <a:avLst/>
          </a:prstGeom>
        </p:spPr>
      </p:pic>
      <p:pic>
        <p:nvPicPr>
          <p:cNvPr id="23" name="Picture 20">
            <a:extLst>
              <a:ext uri="{FF2B5EF4-FFF2-40B4-BE49-F238E27FC236}">
                <a16:creationId xmlns:a16="http://schemas.microsoft.com/office/drawing/2014/main" id="{BCEB6738-5511-0F6A-5C0E-E52669E1EEC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011520" y="2869616"/>
            <a:ext cx="2543587" cy="28904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0D29B56-D09D-C61C-7CF2-EDFB6AC47FD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-1223550" y="3104492"/>
            <a:ext cx="10129014" cy="531112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-4394" y="-114125"/>
            <a:ext cx="11439187" cy="1986744"/>
            <a:chOff x="-4394" y="-114125"/>
            <a:chExt cx="11439187" cy="1986744"/>
          </a:xfrm>
        </p:grpSpPr>
        <p:pic>
          <p:nvPicPr>
            <p:cNvPr id="12" name="Picture 39">
              <a:extLst>
                <a:ext uri="{FF2B5EF4-FFF2-40B4-BE49-F238E27FC236}">
                  <a16:creationId xmlns:a16="http://schemas.microsoft.com/office/drawing/2014/main" id="{6C053D9E-05D7-632B-82F5-AD775BC5F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flipH="1">
              <a:off x="-4394" y="-114125"/>
              <a:ext cx="11439187" cy="198674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9E9D66D-C4AE-9361-D02A-36517C5C3219}"/>
                </a:ext>
              </a:extLst>
            </p:cNvPr>
            <p:cNvSpPr txBox="1"/>
            <p:nvPr/>
          </p:nvSpPr>
          <p:spPr>
            <a:xfrm>
              <a:off x="1140002" y="550481"/>
              <a:ext cx="982467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Câu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2: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Làm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tròn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số 8 632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đến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hàng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nghìn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45A835-5C19-95AB-3B7E-70C99DD5A827}"/>
              </a:ext>
            </a:extLst>
          </p:cNvPr>
          <p:cNvSpPr/>
          <p:nvPr/>
        </p:nvSpPr>
        <p:spPr>
          <a:xfrm>
            <a:off x="4579502" y="2024068"/>
            <a:ext cx="3264965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6000" b="1" dirty="0">
                <a:solidFill>
                  <a:srgbClr val="1F497D"/>
                </a:solidFill>
                <a:latin typeface="Calibri"/>
              </a:rPr>
              <a:t>9 000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09D7110-0589-5968-30A3-3374BE33C162}"/>
              </a:ext>
            </a:extLst>
          </p:cNvPr>
          <p:cNvSpPr/>
          <p:nvPr/>
        </p:nvSpPr>
        <p:spPr>
          <a:xfrm>
            <a:off x="977817" y="1981109"/>
            <a:ext cx="3264965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1F497D"/>
                </a:solidFill>
                <a:latin typeface="Calibri"/>
              </a:rPr>
              <a:t>A. 8 000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AED465A-BBB6-6B94-CE4F-2D78F243AA8F}"/>
              </a:ext>
            </a:extLst>
          </p:cNvPr>
          <p:cNvSpPr/>
          <p:nvPr/>
        </p:nvSpPr>
        <p:spPr>
          <a:xfrm>
            <a:off x="8028248" y="2006554"/>
            <a:ext cx="3264965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 </a:t>
            </a:r>
            <a:r>
              <a:rPr lang="en-US" sz="6000" b="1" noProof="0" dirty="0">
                <a:solidFill>
                  <a:srgbClr val="1F497D"/>
                </a:solidFill>
                <a:latin typeface="Calibri"/>
              </a:rPr>
              <a:t>8 700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876283" y="-8102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79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5 0.02107 L 0.00495 -0.10069 C 0.00495 -0.15532 -0.08971 -0.22199 -0.16641 -0.22199 L -0.33724 -0.22199 " pathEditMode="relative" rAng="0" ptsTypes="AAAA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9" y="-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56966 -0.0002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90" y="-2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-0.64414 0.0203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01" y="101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41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8" grpId="0" animBg="1"/>
      <p:bldP spid="15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Engineering drawing&#10;&#10;Description automatically generated">
            <a:extLst>
              <a:ext uri="{FF2B5EF4-FFF2-40B4-BE49-F238E27FC236}">
                <a16:creationId xmlns:a16="http://schemas.microsoft.com/office/drawing/2014/main" id="{818AC628-603D-3ED9-ABB5-CA0191BA7ED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88" b="94298" l="10000" r="90000">
                        <a14:foregroundMark x1="49461" y1="86939" x2="49272" y2="92964"/>
                        <a14:foregroundMark x1="50916" y1="56288" x2="50916" y2="65305"/>
                        <a14:foregroundMark x1="40701" y1="57663" x2="39057" y2="69672"/>
                        <a14:foregroundMark x1="48167" y1="90497" x2="47089" y2="94298"/>
                        <a14:backgroundMark x1="44340" y1="22887" x2="56388" y2="39588"/>
                        <a14:backgroundMark x1="49811" y1="91589" x2="49084" y2="92964"/>
                        <a14:backgroundMark x1="49461" y1="89931" x2="49272" y2="92681"/>
                        <a14:backgroundMark x1="46900" y1="94056" x2="47628" y2="945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52" t="43327" r="33220" b="4226"/>
          <a:stretch/>
        </p:blipFill>
        <p:spPr>
          <a:xfrm>
            <a:off x="8980888" y="2470051"/>
            <a:ext cx="4259538" cy="44556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715200" y="3429000"/>
            <a:ext cx="761600" cy="847399"/>
          </a:xfrm>
          <a:prstGeom prst="rect">
            <a:avLst/>
          </a:prstGeom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097C180F-9FAD-033E-DD1C-FCF1EA41E6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569765" y="4380869"/>
            <a:ext cx="1821137" cy="967479"/>
          </a:xfrm>
          <a:prstGeom prst="rect">
            <a:avLst/>
          </a:prstGeom>
        </p:spPr>
      </p:pic>
      <p:pic>
        <p:nvPicPr>
          <p:cNvPr id="25" name="Picture 20">
            <a:extLst>
              <a:ext uri="{FF2B5EF4-FFF2-40B4-BE49-F238E27FC236}">
                <a16:creationId xmlns:a16="http://schemas.microsoft.com/office/drawing/2014/main" id="{BCEB6738-5511-0F6A-5C0E-E52669E1EEC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376960" y="4697895"/>
            <a:ext cx="1583139" cy="1799022"/>
          </a:xfrm>
          <a:prstGeom prst="rect">
            <a:avLst/>
          </a:prstGeom>
        </p:spPr>
      </p:pic>
      <p:pic>
        <p:nvPicPr>
          <p:cNvPr id="23" name="Picture 20">
            <a:extLst>
              <a:ext uri="{FF2B5EF4-FFF2-40B4-BE49-F238E27FC236}">
                <a16:creationId xmlns:a16="http://schemas.microsoft.com/office/drawing/2014/main" id="{BCEB6738-5511-0F6A-5C0E-E52669E1EEC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011520" y="2869616"/>
            <a:ext cx="2543587" cy="28904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0D29B56-D09D-C61C-7CF2-EDFB6AC47FD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-1223550" y="3104492"/>
            <a:ext cx="10129014" cy="531112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-4394" y="-114125"/>
            <a:ext cx="11439187" cy="1986744"/>
            <a:chOff x="-4394" y="-114125"/>
            <a:chExt cx="11439187" cy="1986744"/>
          </a:xfrm>
        </p:grpSpPr>
        <p:pic>
          <p:nvPicPr>
            <p:cNvPr id="12" name="Picture 39">
              <a:extLst>
                <a:ext uri="{FF2B5EF4-FFF2-40B4-BE49-F238E27FC236}">
                  <a16:creationId xmlns:a16="http://schemas.microsoft.com/office/drawing/2014/main" id="{6C053D9E-05D7-632B-82F5-AD775BC5F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flipH="1">
              <a:off x="-4394" y="-114125"/>
              <a:ext cx="11439187" cy="198674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9E9D66D-C4AE-9361-D02A-36517C5C3219}"/>
                </a:ext>
              </a:extLst>
            </p:cNvPr>
            <p:cNvSpPr txBox="1"/>
            <p:nvPr/>
          </p:nvSpPr>
          <p:spPr>
            <a:xfrm>
              <a:off x="2451059" y="277017"/>
              <a:ext cx="728988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Câu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2: Số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bé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nhất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trong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số: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baseline="0" dirty="0">
                  <a:solidFill>
                    <a:srgbClr val="FF0000"/>
                  </a:solidFill>
                  <a:latin typeface="Calibri"/>
                </a:rPr>
                <a:t>5</a:t>
              </a:r>
              <a:r>
                <a:rPr lang="en-US" sz="4400" b="1" dirty="0">
                  <a:solidFill>
                    <a:srgbClr val="FF0000"/>
                  </a:solidFill>
                  <a:latin typeface="Calibri"/>
                </a:rPr>
                <a:t> 621, 5 126, 5 162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45A835-5C19-95AB-3B7E-70C99DD5A827}"/>
              </a:ext>
            </a:extLst>
          </p:cNvPr>
          <p:cNvSpPr/>
          <p:nvPr/>
        </p:nvSpPr>
        <p:spPr>
          <a:xfrm>
            <a:off x="4579502" y="2024068"/>
            <a:ext cx="3264965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6000" b="1" dirty="0">
                <a:solidFill>
                  <a:srgbClr val="1F497D"/>
                </a:solidFill>
                <a:latin typeface="Calibri"/>
              </a:rPr>
              <a:t>5 126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09D7110-0589-5968-30A3-3374BE33C162}"/>
              </a:ext>
            </a:extLst>
          </p:cNvPr>
          <p:cNvSpPr/>
          <p:nvPr/>
        </p:nvSpPr>
        <p:spPr>
          <a:xfrm>
            <a:off x="977817" y="1981109"/>
            <a:ext cx="3264965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1F497D"/>
                </a:solidFill>
                <a:latin typeface="Calibri"/>
              </a:rPr>
              <a:t>A. 5 621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AED465A-BBB6-6B94-CE4F-2D78F243AA8F}"/>
              </a:ext>
            </a:extLst>
          </p:cNvPr>
          <p:cNvSpPr/>
          <p:nvPr/>
        </p:nvSpPr>
        <p:spPr>
          <a:xfrm>
            <a:off x="8028248" y="2006554"/>
            <a:ext cx="3264965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 </a:t>
            </a:r>
            <a:r>
              <a:rPr lang="en-US" sz="6000" b="1" noProof="0" dirty="0">
                <a:solidFill>
                  <a:srgbClr val="1F497D"/>
                </a:solidFill>
                <a:latin typeface="Calibri"/>
              </a:rPr>
              <a:t>5 162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876283" y="-8102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426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5 0.02107 L 0.00495 -0.10069 C 0.00495 -0.15532 -0.08971 -0.22199 -0.1664 -0.22199 L -0.33724 -0.22199 " pathEditMode="relative" rAng="0" ptsTypes="AAAA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9" y="-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56966 -0.0002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90" y="-2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-0.64414 0.0203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01" y="101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41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8" grpId="0" animBg="1"/>
      <p:bldP spid="15" grpId="0" animBg="1"/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715200" y="3429000"/>
            <a:ext cx="761600" cy="847399"/>
          </a:xfrm>
          <a:prstGeom prst="rect">
            <a:avLst/>
          </a:prstGeom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097C180F-9FAD-033E-DD1C-FCF1EA41E6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69765" y="4380869"/>
            <a:ext cx="1821137" cy="967479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EF6B51A1-35B4-9398-6F59-CCC4711A607D}"/>
              </a:ext>
            </a:extLst>
          </p:cNvPr>
          <p:cNvSpPr/>
          <p:nvPr/>
        </p:nvSpPr>
        <p:spPr>
          <a:xfrm>
            <a:off x="5500255" y="110846"/>
            <a:ext cx="5334000" cy="3582781"/>
          </a:xfrm>
          <a:prstGeom prst="cloudCallout">
            <a:avLst>
              <a:gd name="adj1" fmla="val -55554"/>
              <a:gd name="adj2" fmla="val 47318"/>
            </a:avLst>
          </a:prstGeom>
          <a:solidFill>
            <a:schemeClr val="bg1"/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mừng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hoàn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thành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nhiệm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vụ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pic>
        <p:nvPicPr>
          <p:cNvPr id="5" name="Picture 4" descr="Engineering drawing&#10;&#10;Description automatically generated">
            <a:extLst>
              <a:ext uri="{FF2B5EF4-FFF2-40B4-BE49-F238E27FC236}">
                <a16:creationId xmlns:a16="http://schemas.microsoft.com/office/drawing/2014/main" id="{818AC628-603D-3ED9-ABB5-CA0191BA7ED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8" b="94298" l="10000" r="90000">
                        <a14:foregroundMark x1="49461" y1="86939" x2="49272" y2="92964"/>
                        <a14:foregroundMark x1="50916" y1="56288" x2="50916" y2="65305"/>
                        <a14:foregroundMark x1="40701" y1="57663" x2="39057" y2="69672"/>
                        <a14:foregroundMark x1="48167" y1="90497" x2="47089" y2="94298"/>
                        <a14:backgroundMark x1="44340" y1="22887" x2="56388" y2="39588"/>
                        <a14:backgroundMark x1="49811" y1="91589" x2="49084" y2="92964"/>
                        <a14:backgroundMark x1="49461" y1="89931" x2="49272" y2="92681"/>
                        <a14:backgroundMark x1="46900" y1="94056" x2="47628" y2="945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52" t="43327" r="33220" b="4226"/>
          <a:stretch/>
        </p:blipFill>
        <p:spPr>
          <a:xfrm>
            <a:off x="-384498" y="379618"/>
            <a:ext cx="6336236" cy="662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750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715200" y="3429000"/>
            <a:ext cx="761600" cy="847399"/>
          </a:xfrm>
          <a:prstGeom prst="rect">
            <a:avLst/>
          </a:prstGeom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097C180F-9FAD-033E-DD1C-FCF1EA41E6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69765" y="4380869"/>
            <a:ext cx="1821137" cy="967479"/>
          </a:xfrm>
          <a:prstGeom prst="rect">
            <a:avLst/>
          </a:prstGeom>
        </p:spPr>
      </p:pic>
      <p:pic>
        <p:nvPicPr>
          <p:cNvPr id="5" name="Picture 4" descr="Engineering drawing&#10;&#10;Description automatically generated">
            <a:extLst>
              <a:ext uri="{FF2B5EF4-FFF2-40B4-BE49-F238E27FC236}">
                <a16:creationId xmlns:a16="http://schemas.microsoft.com/office/drawing/2014/main" id="{818AC628-603D-3ED9-ABB5-CA0191BA7ED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8" b="94298" l="10000" r="90000">
                        <a14:foregroundMark x1="49461" y1="86939" x2="49272" y2="92964"/>
                        <a14:foregroundMark x1="50916" y1="56288" x2="50916" y2="65305"/>
                        <a14:foregroundMark x1="40701" y1="57663" x2="39057" y2="69672"/>
                        <a14:foregroundMark x1="48167" y1="90497" x2="47089" y2="94298"/>
                        <a14:backgroundMark x1="44340" y1="22887" x2="56388" y2="39588"/>
                        <a14:backgroundMark x1="49811" y1="91589" x2="49084" y2="92964"/>
                        <a14:backgroundMark x1="49461" y1="89931" x2="49272" y2="92681"/>
                        <a14:backgroundMark x1="46900" y1="94056" x2="47628" y2="945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52" t="43327" r="33220" b="4226"/>
          <a:stretch/>
        </p:blipFill>
        <p:spPr>
          <a:xfrm>
            <a:off x="-384498" y="379618"/>
            <a:ext cx="6336236" cy="6628019"/>
          </a:xfrm>
          <a:prstGeom prst="rect">
            <a:avLst/>
          </a:prstGeom>
        </p:spPr>
      </p:pic>
      <p:sp>
        <p:nvSpPr>
          <p:cNvPr id="8" name="Hình chữ nhật: Góc Tròn 3">
            <a:extLst>
              <a:ext uri="{FF2B5EF4-FFF2-40B4-BE49-F238E27FC236}">
                <a16:creationId xmlns:a16="http://schemas.microsoft.com/office/drawing/2014/main" id="{FD1C116F-5A53-3627-C653-3E4550C99D90}"/>
              </a:ext>
            </a:extLst>
          </p:cNvPr>
          <p:cNvSpPr/>
          <p:nvPr/>
        </p:nvSpPr>
        <p:spPr>
          <a:xfrm>
            <a:off x="4616113" y="1241002"/>
            <a:ext cx="6368692" cy="5044658"/>
          </a:xfrm>
          <a:custGeom>
            <a:avLst/>
            <a:gdLst>
              <a:gd name="connsiteX0" fmla="*/ 0 w 6368692"/>
              <a:gd name="connsiteY0" fmla="*/ 840793 h 5044658"/>
              <a:gd name="connsiteX1" fmla="*/ 840793 w 6368692"/>
              <a:gd name="connsiteY1" fmla="*/ 0 h 5044658"/>
              <a:gd name="connsiteX2" fmla="*/ 5527899 w 6368692"/>
              <a:gd name="connsiteY2" fmla="*/ 0 h 5044658"/>
              <a:gd name="connsiteX3" fmla="*/ 6368692 w 6368692"/>
              <a:gd name="connsiteY3" fmla="*/ 840793 h 5044658"/>
              <a:gd name="connsiteX4" fmla="*/ 6368692 w 6368692"/>
              <a:gd name="connsiteY4" fmla="*/ 4203865 h 5044658"/>
              <a:gd name="connsiteX5" fmla="*/ 5527899 w 6368692"/>
              <a:gd name="connsiteY5" fmla="*/ 5044658 h 5044658"/>
              <a:gd name="connsiteX6" fmla="*/ 840793 w 6368692"/>
              <a:gd name="connsiteY6" fmla="*/ 5044658 h 5044658"/>
              <a:gd name="connsiteX7" fmla="*/ 0 w 6368692"/>
              <a:gd name="connsiteY7" fmla="*/ 4203865 h 5044658"/>
              <a:gd name="connsiteX8" fmla="*/ 0 w 6368692"/>
              <a:gd name="connsiteY8" fmla="*/ 840793 h 504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8692" h="5044658" fill="none" extrusionOk="0">
                <a:moveTo>
                  <a:pt x="0" y="840793"/>
                </a:moveTo>
                <a:cubicBezTo>
                  <a:pt x="-36271" y="378691"/>
                  <a:pt x="366639" y="55631"/>
                  <a:pt x="840793" y="0"/>
                </a:cubicBezTo>
                <a:cubicBezTo>
                  <a:pt x="2414921" y="77600"/>
                  <a:pt x="4306189" y="-27269"/>
                  <a:pt x="5527899" y="0"/>
                </a:cubicBezTo>
                <a:cubicBezTo>
                  <a:pt x="6022886" y="-40406"/>
                  <a:pt x="6374138" y="378039"/>
                  <a:pt x="6368692" y="840793"/>
                </a:cubicBezTo>
                <a:cubicBezTo>
                  <a:pt x="6477692" y="1845335"/>
                  <a:pt x="6290483" y="3332090"/>
                  <a:pt x="6368692" y="4203865"/>
                </a:cubicBezTo>
                <a:cubicBezTo>
                  <a:pt x="6332851" y="4654201"/>
                  <a:pt x="5952408" y="5062232"/>
                  <a:pt x="5527899" y="5044658"/>
                </a:cubicBezTo>
                <a:cubicBezTo>
                  <a:pt x="3226689" y="5093835"/>
                  <a:pt x="1921034" y="4921956"/>
                  <a:pt x="840793" y="5044658"/>
                </a:cubicBezTo>
                <a:cubicBezTo>
                  <a:pt x="369174" y="5100434"/>
                  <a:pt x="-26969" y="4691442"/>
                  <a:pt x="0" y="4203865"/>
                </a:cubicBezTo>
                <a:cubicBezTo>
                  <a:pt x="47022" y="3374851"/>
                  <a:pt x="104569" y="1978849"/>
                  <a:pt x="0" y="840793"/>
                </a:cubicBezTo>
                <a:close/>
              </a:path>
              <a:path w="6368692" h="5044658" stroke="0" extrusionOk="0">
                <a:moveTo>
                  <a:pt x="0" y="840793"/>
                </a:moveTo>
                <a:cubicBezTo>
                  <a:pt x="48296" y="370916"/>
                  <a:pt x="387240" y="-721"/>
                  <a:pt x="840793" y="0"/>
                </a:cubicBezTo>
                <a:cubicBezTo>
                  <a:pt x="2915446" y="-129276"/>
                  <a:pt x="4696622" y="-77778"/>
                  <a:pt x="5527899" y="0"/>
                </a:cubicBezTo>
                <a:cubicBezTo>
                  <a:pt x="5974578" y="-56357"/>
                  <a:pt x="6365484" y="394931"/>
                  <a:pt x="6368692" y="840793"/>
                </a:cubicBezTo>
                <a:cubicBezTo>
                  <a:pt x="6450291" y="1491911"/>
                  <a:pt x="6522992" y="3779628"/>
                  <a:pt x="6368692" y="4203865"/>
                </a:cubicBezTo>
                <a:cubicBezTo>
                  <a:pt x="6395790" y="4725370"/>
                  <a:pt x="5969454" y="5052407"/>
                  <a:pt x="5527899" y="5044658"/>
                </a:cubicBezTo>
                <a:cubicBezTo>
                  <a:pt x="4844878" y="5088878"/>
                  <a:pt x="1698468" y="5015276"/>
                  <a:pt x="840793" y="5044658"/>
                </a:cubicBezTo>
                <a:cubicBezTo>
                  <a:pt x="355406" y="4963855"/>
                  <a:pt x="-58535" y="4654693"/>
                  <a:pt x="0" y="4203865"/>
                </a:cubicBezTo>
                <a:cubicBezTo>
                  <a:pt x="-159954" y="3220932"/>
                  <a:pt x="22140" y="2496367"/>
                  <a:pt x="0" y="84079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4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Nhóm 44">
            <a:extLst>
              <a:ext uri="{FF2B5EF4-FFF2-40B4-BE49-F238E27FC236}">
                <a16:creationId xmlns:a16="http://schemas.microsoft.com/office/drawing/2014/main" id="{A45BB91E-40A6-BBCA-40D6-7EB2A43B6983}"/>
              </a:ext>
            </a:extLst>
          </p:cNvPr>
          <p:cNvGrpSpPr/>
          <p:nvPr/>
        </p:nvGrpSpPr>
        <p:grpSpPr>
          <a:xfrm>
            <a:off x="4697345" y="2"/>
            <a:ext cx="6287460" cy="1917833"/>
            <a:chOff x="4743805" y="2513042"/>
            <a:chExt cx="6814013" cy="2725529"/>
          </a:xfrm>
        </p:grpSpPr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8BCD7D36-0ECE-EFA5-4C90-E91A5C5BA71A}"/>
                </a:ext>
              </a:extLst>
            </p:cNvPr>
            <p:cNvSpPr txBox="1"/>
            <p:nvPr/>
          </p:nvSpPr>
          <p:spPr>
            <a:xfrm>
              <a:off x="4743805" y="2513042"/>
              <a:ext cx="6814013" cy="2657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vi-VN" sz="10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DẶN DÒ</a:t>
              </a:r>
              <a:endParaRPr lang="en-US" sz="10000" b="1" dirty="0">
                <a:ln w="190500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9E55039-2A50-A986-808E-5ED93F71BA85}"/>
                </a:ext>
              </a:extLst>
            </p:cNvPr>
            <p:cNvSpPr txBox="1"/>
            <p:nvPr/>
          </p:nvSpPr>
          <p:spPr>
            <a:xfrm>
              <a:off x="4743805" y="2564073"/>
              <a:ext cx="6814013" cy="2674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vi-VN" sz="10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DẶN DÒ</a:t>
              </a:r>
              <a:endParaRPr lang="en-US" sz="10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60662" y="1729326"/>
            <a:ext cx="6701334" cy="995493"/>
            <a:chOff x="4860662" y="1637713"/>
            <a:chExt cx="6701334" cy="995493"/>
          </a:xfrm>
        </p:grpSpPr>
        <p:sp>
          <p:nvSpPr>
            <p:cNvPr id="13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6043135" y="1847735"/>
              <a:ext cx="5518861" cy="78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4000" b="1" dirty="0">
                  <a:solidFill>
                    <a:schemeClr val="accent4">
                      <a:lumMod val="75000"/>
                    </a:schemeClr>
                  </a:solidFill>
                  <a:latin typeface="UTM Duepuntozero" panose="02040603050506020204" pitchFamily="18" charset="0"/>
                </a:rPr>
                <a:t>GV GHI DẶN DÒ Ở ĐÂY.</a:t>
              </a:r>
              <a:endParaRPr lang="en-US" sz="40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4860662" y="1637713"/>
              <a:ext cx="1182473" cy="886855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787509" y="2813088"/>
            <a:ext cx="6701334" cy="995493"/>
            <a:chOff x="4860662" y="1637713"/>
            <a:chExt cx="6701334" cy="995493"/>
          </a:xfrm>
        </p:grpSpPr>
        <p:sp>
          <p:nvSpPr>
            <p:cNvPr id="17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6043135" y="1847735"/>
              <a:ext cx="5518861" cy="78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4000" b="1" dirty="0">
                  <a:solidFill>
                    <a:schemeClr val="accent4">
                      <a:lumMod val="75000"/>
                    </a:schemeClr>
                  </a:solidFill>
                  <a:latin typeface="UTM Duepuntozero" panose="02040603050506020204" pitchFamily="18" charset="0"/>
                </a:rPr>
                <a:t>GV GHI DẶN DÒ Ở ĐÂY.</a:t>
              </a:r>
              <a:endParaRPr lang="en-US" sz="40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8" name="Picture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4860662" y="1637713"/>
              <a:ext cx="1182473" cy="886855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4803756" y="3928364"/>
            <a:ext cx="6701334" cy="995493"/>
            <a:chOff x="4860662" y="1637713"/>
            <a:chExt cx="6701334" cy="995493"/>
          </a:xfrm>
        </p:grpSpPr>
        <p:sp>
          <p:nvSpPr>
            <p:cNvPr id="20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6043135" y="1847735"/>
              <a:ext cx="5518861" cy="78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4000" b="1" dirty="0">
                  <a:solidFill>
                    <a:schemeClr val="accent4">
                      <a:lumMod val="75000"/>
                    </a:schemeClr>
                  </a:solidFill>
                  <a:latin typeface="UTM Duepuntozero" panose="02040603050506020204" pitchFamily="18" charset="0"/>
                </a:rPr>
                <a:t>GV GHI DẶN DÒ Ở ĐÂY.</a:t>
              </a:r>
              <a:endParaRPr lang="en-US" sz="40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1" name="Picture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4860662" y="1637713"/>
              <a:ext cx="1182473" cy="886855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4860662" y="5036390"/>
            <a:ext cx="6701334" cy="995493"/>
            <a:chOff x="4860662" y="1637713"/>
            <a:chExt cx="6701334" cy="995493"/>
          </a:xfrm>
        </p:grpSpPr>
        <p:sp>
          <p:nvSpPr>
            <p:cNvPr id="23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6043135" y="1847735"/>
              <a:ext cx="5518861" cy="78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4000" b="1" dirty="0">
                  <a:solidFill>
                    <a:schemeClr val="accent4">
                      <a:lumMod val="75000"/>
                    </a:schemeClr>
                  </a:solidFill>
                  <a:latin typeface="UTM Duepuntozero" panose="02040603050506020204" pitchFamily="18" charset="0"/>
                </a:rPr>
                <a:t>GV GHI DẶN DÒ Ở ĐÂY.</a:t>
              </a:r>
              <a:endParaRPr lang="en-US" sz="40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4" name="Picture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4860662" y="1637713"/>
              <a:ext cx="1182473" cy="886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84253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715200" y="3429000"/>
            <a:ext cx="761600" cy="847399"/>
          </a:xfrm>
          <a:prstGeom prst="rect">
            <a:avLst/>
          </a:prstGeom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097C180F-9FAD-033E-DD1C-FCF1EA41E6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569765" y="4380869"/>
            <a:ext cx="1821137" cy="967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30">
            <a:extLst>
              <a:ext uri="{FF2B5EF4-FFF2-40B4-BE49-F238E27FC236}">
                <a16:creationId xmlns:a16="http://schemas.microsoft.com/office/drawing/2014/main" id="{D3013595-1A2A-6EDB-D985-77575219704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752" r="752"/>
          <a:stretch>
            <a:fillRect/>
          </a:stretch>
        </p:blipFill>
        <p:spPr>
          <a:xfrm>
            <a:off x="-132003" y="3583824"/>
            <a:ext cx="3546901" cy="352904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9" t="24242" r="28476" b="21093"/>
          <a:stretch/>
        </p:blipFill>
        <p:spPr>
          <a:xfrm>
            <a:off x="6058272" y="4346393"/>
            <a:ext cx="2976390" cy="2489345"/>
          </a:xfrm>
          <a:prstGeom prst="rect">
            <a:avLst/>
          </a:prstGeom>
        </p:spPr>
      </p:pic>
      <p:grpSp>
        <p:nvGrpSpPr>
          <p:cNvPr id="19" name="Group 13">
            <a:extLst>
              <a:ext uri="{FF2B5EF4-FFF2-40B4-BE49-F238E27FC236}">
                <a16:creationId xmlns:a16="http://schemas.microsoft.com/office/drawing/2014/main" id="{D6E64184-9A03-0A6C-35F1-76803C128445}"/>
              </a:ext>
            </a:extLst>
          </p:cNvPr>
          <p:cNvGrpSpPr/>
          <p:nvPr/>
        </p:nvGrpSpPr>
        <p:grpSpPr>
          <a:xfrm>
            <a:off x="2971553" y="501589"/>
            <a:ext cx="8493812" cy="4105785"/>
            <a:chOff x="4133327" y="8204395"/>
            <a:chExt cx="7210038" cy="4105785"/>
          </a:xfrm>
        </p:grpSpPr>
        <p:sp>
          <p:nvSpPr>
            <p:cNvPr id="23" name="TextBox 14">
              <a:extLst>
                <a:ext uri="{FF2B5EF4-FFF2-40B4-BE49-F238E27FC236}">
                  <a16:creationId xmlns:a16="http://schemas.microsoft.com/office/drawing/2014/main" id="{D6207D7F-CB8B-A15C-41ED-EF40BA35567C}"/>
                </a:ext>
              </a:extLst>
            </p:cNvPr>
            <p:cNvSpPr txBox="1"/>
            <p:nvPr/>
          </p:nvSpPr>
          <p:spPr>
            <a:xfrm>
              <a:off x="4149463" y="8204395"/>
              <a:ext cx="7193902" cy="4093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0000" b="1" dirty="0">
                  <a:ln w="3302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TẠM BIỆT VÀ HẸN GẶP LẠI</a:t>
              </a:r>
            </a:p>
          </p:txBody>
        </p:sp>
        <p:sp>
          <p:nvSpPr>
            <p:cNvPr id="24" name="TextBox 15">
              <a:extLst>
                <a:ext uri="{FF2B5EF4-FFF2-40B4-BE49-F238E27FC236}">
                  <a16:creationId xmlns:a16="http://schemas.microsoft.com/office/drawing/2014/main" id="{512E632E-B5B1-5E9E-CB53-5E62F3517161}"/>
                </a:ext>
              </a:extLst>
            </p:cNvPr>
            <p:cNvSpPr txBox="1"/>
            <p:nvPr/>
          </p:nvSpPr>
          <p:spPr>
            <a:xfrm>
              <a:off x="4133327" y="8216752"/>
              <a:ext cx="7193902" cy="4093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0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</a:t>
              </a:r>
              <a:r>
                <a:rPr lang="en-US" sz="10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Ạ</a:t>
              </a:r>
              <a:r>
                <a:rPr lang="en-US" sz="10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M</a:t>
              </a:r>
              <a:r>
                <a:rPr lang="en-US" sz="10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10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B</a:t>
              </a:r>
              <a:r>
                <a:rPr lang="en-US" sz="10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I</a:t>
              </a:r>
              <a:r>
                <a:rPr lang="en-US" sz="10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Ệ</a:t>
              </a:r>
              <a:r>
                <a:rPr lang="en-US" sz="10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 </a:t>
              </a:r>
              <a:r>
                <a:rPr lang="en-US" sz="10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V</a:t>
              </a:r>
              <a:r>
                <a:rPr lang="en-US" sz="10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À</a:t>
              </a:r>
              <a:r>
                <a:rPr lang="en-US" sz="10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10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H</a:t>
              </a:r>
              <a:r>
                <a:rPr lang="en-US" sz="10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Ẹ</a:t>
              </a:r>
              <a:r>
                <a:rPr lang="en-US" sz="10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 </a:t>
              </a:r>
              <a:r>
                <a:rPr lang="en-US" sz="10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G</a:t>
              </a:r>
              <a:r>
                <a:rPr lang="en-US" sz="10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Ặ</a:t>
              </a:r>
              <a:r>
                <a:rPr lang="en-US" sz="10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P</a:t>
              </a:r>
              <a:r>
                <a:rPr lang="en-US" sz="10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10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L</a:t>
              </a:r>
              <a:r>
                <a:rPr lang="en-US" sz="10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Ạ</a:t>
              </a:r>
              <a:r>
                <a:rPr lang="en-US" sz="10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880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572013" y="3088860"/>
            <a:ext cx="1923581" cy="295935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8480382" y="3852107"/>
            <a:ext cx="3282808" cy="25523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0299186" y="3806723"/>
            <a:ext cx="1922893" cy="26431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2856449" y="4837291"/>
            <a:ext cx="2150111" cy="16125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flipH="1">
            <a:off x="39536" y="3806723"/>
            <a:ext cx="1693185" cy="27615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732721" y="5882489"/>
            <a:ext cx="378905" cy="685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8868439" y="5747270"/>
            <a:ext cx="496106" cy="84986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7384792" y="5436532"/>
            <a:ext cx="738521" cy="126513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flipH="1">
            <a:off x="4540557" y="5084197"/>
            <a:ext cx="466003" cy="79829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flipH="1">
            <a:off x="6811116" y="5084197"/>
            <a:ext cx="399023" cy="68355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-180135" y="5483343"/>
            <a:ext cx="738521" cy="126513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flipH="1">
            <a:off x="11615581" y="5826243"/>
            <a:ext cx="466003" cy="798293"/>
          </a:xfrm>
          <a:prstGeom prst="rect">
            <a:avLst/>
          </a:prstGeom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BBA31996-1A6C-26C1-1C06-BB1D35358BB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3281012" y="300905"/>
            <a:ext cx="6054539" cy="657582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0AE07DC-610A-E26B-752B-F307C198E868}"/>
              </a:ext>
            </a:extLst>
          </p:cNvPr>
          <p:cNvSpPr txBox="1"/>
          <p:nvPr/>
        </p:nvSpPr>
        <p:spPr>
          <a:xfrm>
            <a:off x="3592655" y="1676906"/>
            <a:ext cx="5540299" cy="14465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8800" b="1" dirty="0" err="1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KHỞI</a:t>
            </a:r>
            <a:r>
              <a:rPr lang="en-US" sz="8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</a:t>
            </a:r>
            <a:r>
              <a:rPr lang="en-US" sz="8800" b="1" dirty="0" err="1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ĐỘNG</a:t>
            </a:r>
            <a:endParaRPr lang="en-US" sz="88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15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D0230AF-5A33-4333-5C04-5A1124676B7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TextBox 4">
              <a:extLst>
                <a:ext uri="{FF2B5EF4-FFF2-40B4-BE49-F238E27FC236}">
                  <a16:creationId xmlns:a16="http://schemas.microsoft.com/office/drawing/2014/main" id="{F63D5C94-6517-E2FD-7D86-91062A9D837C}"/>
                </a:ext>
              </a:extLst>
            </p:cNvPr>
            <p:cNvSpPr txBox="1"/>
            <p:nvPr/>
          </p:nvSpPr>
          <p:spPr>
            <a:xfrm>
              <a:off x="5125104" y="5196863"/>
              <a:ext cx="164154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SG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Phạm</a:t>
              </a:r>
              <a:r>
                <a:rPr lang="en-SG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SG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Thị</a:t>
              </a:r>
              <a:r>
                <a:rPr lang="en-SG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SG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Hồng</a:t>
              </a:r>
              <a:r>
                <a:rPr lang="en-SG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SG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Giang</a:t>
              </a:r>
              <a:endParaRPr lang="en-SG" dirty="0"/>
            </a:p>
          </p:txBody>
        </p:sp>
        <p:pic>
          <p:nvPicPr>
            <p:cNvPr id="5" name="Hình ảnh 4" descr="Ảnh có chứa xanh lục&#10;&#10;Mô tả được tạo tự động">
              <a:extLst>
                <a:ext uri="{FF2B5EF4-FFF2-40B4-BE49-F238E27FC236}">
                  <a16:creationId xmlns:a16="http://schemas.microsoft.com/office/drawing/2014/main" id="{C3B1D706-B406-E918-2A5C-8A1DA246F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grpSp>
        <p:nvGrpSpPr>
          <p:cNvPr id="11" name="Nhóm 12">
            <a:extLst>
              <a:ext uri="{FF2B5EF4-FFF2-40B4-BE49-F238E27FC236}">
                <a16:creationId xmlns:a16="http://schemas.microsoft.com/office/drawing/2014/main" id="{5E1C5CE2-A947-77DD-BB66-813FE2B58F25}"/>
              </a:ext>
            </a:extLst>
          </p:cNvPr>
          <p:cNvGrpSpPr/>
          <p:nvPr/>
        </p:nvGrpSpPr>
        <p:grpSpPr>
          <a:xfrm>
            <a:off x="5396860" y="242013"/>
            <a:ext cx="5498642" cy="1631218"/>
            <a:chOff x="1308041" y="1907257"/>
            <a:chExt cx="7264044" cy="1695595"/>
          </a:xfrm>
        </p:grpSpPr>
        <p:sp>
          <p:nvSpPr>
            <p:cNvPr id="12" name="Hộp Văn bản 13">
              <a:extLst>
                <a:ext uri="{FF2B5EF4-FFF2-40B4-BE49-F238E27FC236}">
                  <a16:creationId xmlns:a16="http://schemas.microsoft.com/office/drawing/2014/main" id="{A8B53FDF-9183-25E3-EEE8-23833AD67BE6}"/>
                </a:ext>
              </a:extLst>
            </p:cNvPr>
            <p:cNvSpPr txBox="1"/>
            <p:nvPr/>
          </p:nvSpPr>
          <p:spPr>
            <a:xfrm>
              <a:off x="1308041" y="1907257"/>
              <a:ext cx="7260607" cy="16955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0000" dirty="0">
                  <a:ln w="381000">
                    <a:solidFill>
                      <a:schemeClr val="bg1"/>
                    </a:solidFill>
                  </a:ln>
                  <a:latin typeface="SVN-Hole Hearted" panose="020B0A06020104020203" pitchFamily="34" charset="0"/>
                </a:rPr>
                <a:t>TÌM SỐ</a:t>
              </a:r>
              <a:endParaRPr lang="vi-VN" sz="10000" dirty="0">
                <a:ln w="381000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3" name="Hộp Văn bản 14">
              <a:extLst>
                <a:ext uri="{FF2B5EF4-FFF2-40B4-BE49-F238E27FC236}">
                  <a16:creationId xmlns:a16="http://schemas.microsoft.com/office/drawing/2014/main" id="{1157ED18-EBA4-52DE-A5AA-9953BEE8FD11}"/>
                </a:ext>
              </a:extLst>
            </p:cNvPr>
            <p:cNvSpPr txBox="1"/>
            <p:nvPr/>
          </p:nvSpPr>
          <p:spPr>
            <a:xfrm>
              <a:off x="1311478" y="1907257"/>
              <a:ext cx="7260607" cy="16955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FFFF8F"/>
                  </a:solidFill>
                  <a:latin typeface="SVN-Hole Hearted" panose="020B0A06020104020203" pitchFamily="34" charset="0"/>
                </a:rPr>
                <a:t>T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E2B2C7"/>
                  </a:solidFill>
                  <a:latin typeface="SVN-Hole Hearted" panose="020B0A06020104020203" pitchFamily="34" charset="0"/>
                </a:rPr>
                <a:t>Ì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M 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F5B677"/>
                  </a:solidFill>
                  <a:latin typeface="SVN-Hole Hearted" panose="020B0A06020104020203" pitchFamily="34" charset="0"/>
                </a:rPr>
                <a:t>S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78F4A1"/>
                  </a:solidFill>
                  <a:latin typeface="SVN-Hole Hearted" panose="020B0A06020104020203" pitchFamily="34" charset="0"/>
                </a:rPr>
                <a:t>Ố</a:t>
              </a:r>
              <a:endParaRPr lang="vi-VN" sz="10000" dirty="0">
                <a:ln w="28575">
                  <a:solidFill>
                    <a:srgbClr val="0070C0"/>
                  </a:solidFill>
                </a:ln>
                <a:solidFill>
                  <a:srgbClr val="78F4A1"/>
                </a:solidFill>
              </a:endParaRPr>
            </a:p>
          </p:txBody>
        </p:sp>
      </p:grpSp>
      <p:grpSp>
        <p:nvGrpSpPr>
          <p:cNvPr id="14" name="Nhóm 23">
            <a:extLst>
              <a:ext uri="{FF2B5EF4-FFF2-40B4-BE49-F238E27FC236}">
                <a16:creationId xmlns:a16="http://schemas.microsoft.com/office/drawing/2014/main" id="{21689025-61A3-14EC-24BE-F79F7A0EA702}"/>
              </a:ext>
            </a:extLst>
          </p:cNvPr>
          <p:cNvGrpSpPr/>
          <p:nvPr/>
        </p:nvGrpSpPr>
        <p:grpSpPr>
          <a:xfrm>
            <a:off x="558159" y="1169340"/>
            <a:ext cx="4280542" cy="703891"/>
            <a:chOff x="3666356" y="4573200"/>
            <a:chExt cx="4280542" cy="1396401"/>
          </a:xfrm>
        </p:grpSpPr>
        <p:sp>
          <p:nvSpPr>
            <p:cNvPr id="15" name="TextBox 67">
              <a:extLst>
                <a:ext uri="{FF2B5EF4-FFF2-40B4-BE49-F238E27FC236}">
                  <a16:creationId xmlns:a16="http://schemas.microsoft.com/office/drawing/2014/main" id="{A2CE281D-9856-7095-3FAE-4107D2F58A47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9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THI ĐUA :</a:t>
              </a:r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4E2FC697-2A7E-59D7-7BC8-610634E33B6B}"/>
                </a:ext>
              </a:extLst>
            </p:cNvPr>
            <p:cNvSpPr txBox="1"/>
            <p:nvPr/>
          </p:nvSpPr>
          <p:spPr>
            <a:xfrm>
              <a:off x="3666356" y="4588128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9000" b="1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THI ĐUA :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121921" y="1987248"/>
            <a:ext cx="12435841" cy="2883503"/>
            <a:chOff x="278942" y="1645347"/>
            <a:chExt cx="11617649" cy="2883503"/>
          </a:xfrm>
        </p:grpSpPr>
        <p:sp>
          <p:nvSpPr>
            <p:cNvPr id="10" name="Hộp Văn bản 25">
              <a:extLst>
                <a:ext uri="{FF2B5EF4-FFF2-40B4-BE49-F238E27FC236}">
                  <a16:creationId xmlns:a16="http://schemas.microsoft.com/office/drawing/2014/main" id="{0ADF44AD-C3AA-915D-6251-5DA41C4D3A2D}"/>
                </a:ext>
              </a:extLst>
            </p:cNvPr>
            <p:cNvSpPr txBox="1"/>
            <p:nvPr/>
          </p:nvSpPr>
          <p:spPr>
            <a:xfrm>
              <a:off x="278943" y="1666528"/>
              <a:ext cx="11617648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 algn="ctr">
                <a:buFontTx/>
                <a:buChar char="-"/>
              </a:pPr>
              <a:r>
                <a:rPr lang="en-US" sz="6000" dirty="0" err="1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6000" dirty="0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6000" dirty="0" err="1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nhóm</a:t>
              </a:r>
              <a:r>
                <a:rPr lang="en-US" sz="6000" dirty="0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6000" dirty="0" err="1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đôi</a:t>
              </a:r>
              <a:r>
                <a:rPr lang="en-US" sz="6000" dirty="0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6000" dirty="0" err="1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hãy</a:t>
              </a:r>
              <a:r>
                <a:rPr lang="en-US" sz="6000" dirty="0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6000" dirty="0" err="1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6000" dirty="0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6000" dirty="0" err="1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nhau</a:t>
              </a:r>
              <a:r>
                <a:rPr lang="en-US" sz="6000" dirty="0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6000" dirty="0" err="1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tìm</a:t>
              </a:r>
              <a:r>
                <a:rPr lang="en-US" sz="6000" dirty="0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6000" dirty="0" err="1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6000" dirty="0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số </a:t>
              </a:r>
              <a:r>
                <a:rPr lang="en-US" sz="6000" dirty="0" err="1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6000" dirty="0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4 </a:t>
              </a:r>
              <a:r>
                <a:rPr lang="en-US" sz="6000" dirty="0" err="1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chữ</a:t>
              </a:r>
              <a:r>
                <a:rPr lang="en-US" sz="6000" dirty="0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số </a:t>
              </a:r>
              <a:r>
                <a:rPr lang="en-US" sz="6000" dirty="0" err="1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rồi</a:t>
              </a:r>
              <a:r>
                <a:rPr lang="en-US" sz="6000" dirty="0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so </a:t>
              </a:r>
              <a:r>
                <a:rPr lang="en-US" sz="6000" dirty="0" err="1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sánh</a:t>
              </a:r>
              <a:r>
                <a:rPr lang="en-US" sz="6000" dirty="0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6000" dirty="0" err="1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6000" dirty="0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số </a:t>
              </a:r>
              <a:r>
                <a:rPr lang="en-US" sz="6000" dirty="0" err="1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đó</a:t>
              </a:r>
              <a:endParaRPr lang="en-US" sz="6000" dirty="0">
                <a:ln w="190500"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Hộp Văn bản 25">
              <a:extLst>
                <a:ext uri="{FF2B5EF4-FFF2-40B4-BE49-F238E27FC236}">
                  <a16:creationId xmlns:a16="http://schemas.microsoft.com/office/drawing/2014/main" id="{0ADF44AD-C3AA-915D-6251-5DA41C4D3A2D}"/>
                </a:ext>
              </a:extLst>
            </p:cNvPr>
            <p:cNvSpPr txBox="1"/>
            <p:nvPr/>
          </p:nvSpPr>
          <p:spPr>
            <a:xfrm>
              <a:off x="278942" y="1645347"/>
              <a:ext cx="11617648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 algn="ctr">
                <a:buFontTx/>
                <a:buChar char="-"/>
              </a:pPr>
              <a:r>
                <a:rPr lang="en-US" sz="6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6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nhóm</a:t>
              </a:r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6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đôi</a:t>
              </a:r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6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hãy</a:t>
              </a:r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6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6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nhau</a:t>
              </a:r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6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tìm</a:t>
              </a:r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6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 số </a:t>
              </a:r>
              <a:r>
                <a:rPr lang="en-US" sz="6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 4 </a:t>
              </a:r>
              <a:r>
                <a:rPr lang="en-US" sz="6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chữ</a:t>
              </a:r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 số </a:t>
              </a:r>
              <a:r>
                <a:rPr lang="en-US" sz="6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rồi</a:t>
              </a:r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 so </a:t>
              </a:r>
              <a:r>
                <a:rPr lang="en-US" sz="6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sánh</a:t>
              </a:r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6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 số </a:t>
              </a:r>
              <a:r>
                <a:rPr lang="en-US" sz="6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đó</a:t>
              </a:r>
              <a:endParaRPr lang="en-US" sz="6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0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48078" y="4135185"/>
            <a:ext cx="3282808" cy="255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61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xanh lục&#10;&#10;Mô tả được tạo tự động">
            <a:extLst>
              <a:ext uri="{FF2B5EF4-FFF2-40B4-BE49-F238E27FC236}">
                <a16:creationId xmlns:a16="http://schemas.microsoft.com/office/drawing/2014/main" id="{C3B1D706-B406-E918-2A5C-8A1DA246F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Nhóm 12">
            <a:extLst>
              <a:ext uri="{FF2B5EF4-FFF2-40B4-BE49-F238E27FC236}">
                <a16:creationId xmlns:a16="http://schemas.microsoft.com/office/drawing/2014/main" id="{5E1C5CE2-A947-77DD-BB66-813FE2B58F25}"/>
              </a:ext>
            </a:extLst>
          </p:cNvPr>
          <p:cNvGrpSpPr/>
          <p:nvPr/>
        </p:nvGrpSpPr>
        <p:grpSpPr>
          <a:xfrm>
            <a:off x="5396860" y="242013"/>
            <a:ext cx="5498642" cy="1631218"/>
            <a:chOff x="1308041" y="1907257"/>
            <a:chExt cx="7264044" cy="1695595"/>
          </a:xfrm>
        </p:grpSpPr>
        <p:sp>
          <p:nvSpPr>
            <p:cNvPr id="12" name="Hộp Văn bản 13">
              <a:extLst>
                <a:ext uri="{FF2B5EF4-FFF2-40B4-BE49-F238E27FC236}">
                  <a16:creationId xmlns:a16="http://schemas.microsoft.com/office/drawing/2014/main" id="{A8B53FDF-9183-25E3-EEE8-23833AD67BE6}"/>
                </a:ext>
              </a:extLst>
            </p:cNvPr>
            <p:cNvSpPr txBox="1"/>
            <p:nvPr/>
          </p:nvSpPr>
          <p:spPr>
            <a:xfrm>
              <a:off x="1308041" y="1907257"/>
              <a:ext cx="7260607" cy="16955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0000" dirty="0">
                  <a:ln w="381000">
                    <a:solidFill>
                      <a:schemeClr val="bg1"/>
                    </a:solidFill>
                  </a:ln>
                  <a:latin typeface="SVN-Hole Hearted" panose="020B0A06020104020203" pitchFamily="34" charset="0"/>
                </a:rPr>
                <a:t>TÌM SỐ</a:t>
              </a:r>
              <a:endParaRPr lang="vi-VN" sz="10000" dirty="0">
                <a:ln w="381000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3" name="Hộp Văn bản 14">
              <a:extLst>
                <a:ext uri="{FF2B5EF4-FFF2-40B4-BE49-F238E27FC236}">
                  <a16:creationId xmlns:a16="http://schemas.microsoft.com/office/drawing/2014/main" id="{1157ED18-EBA4-52DE-A5AA-9953BEE8FD11}"/>
                </a:ext>
              </a:extLst>
            </p:cNvPr>
            <p:cNvSpPr txBox="1"/>
            <p:nvPr/>
          </p:nvSpPr>
          <p:spPr>
            <a:xfrm>
              <a:off x="1311478" y="1907257"/>
              <a:ext cx="7260607" cy="16955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FFFF8F"/>
                  </a:solidFill>
                  <a:latin typeface="SVN-Hole Hearted" panose="020B0A06020104020203" pitchFamily="34" charset="0"/>
                </a:rPr>
                <a:t>T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E2B2C7"/>
                  </a:solidFill>
                  <a:latin typeface="SVN-Hole Hearted" panose="020B0A06020104020203" pitchFamily="34" charset="0"/>
                </a:rPr>
                <a:t>Ì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M 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F5B677"/>
                  </a:solidFill>
                  <a:latin typeface="SVN-Hole Hearted" panose="020B0A06020104020203" pitchFamily="34" charset="0"/>
                </a:rPr>
                <a:t>S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78F4A1"/>
                  </a:solidFill>
                  <a:latin typeface="SVN-Hole Hearted" panose="020B0A06020104020203" pitchFamily="34" charset="0"/>
                </a:rPr>
                <a:t>Ố</a:t>
              </a:r>
              <a:endParaRPr lang="vi-VN" sz="10000" dirty="0">
                <a:ln w="28575">
                  <a:solidFill>
                    <a:srgbClr val="0070C0"/>
                  </a:solidFill>
                </a:ln>
                <a:solidFill>
                  <a:srgbClr val="78F4A1"/>
                </a:solidFill>
              </a:endParaRPr>
            </a:p>
          </p:txBody>
        </p:sp>
      </p:grpSp>
      <p:grpSp>
        <p:nvGrpSpPr>
          <p:cNvPr id="14" name="Nhóm 23">
            <a:extLst>
              <a:ext uri="{FF2B5EF4-FFF2-40B4-BE49-F238E27FC236}">
                <a16:creationId xmlns:a16="http://schemas.microsoft.com/office/drawing/2014/main" id="{21689025-61A3-14EC-24BE-F79F7A0EA702}"/>
              </a:ext>
            </a:extLst>
          </p:cNvPr>
          <p:cNvGrpSpPr/>
          <p:nvPr/>
        </p:nvGrpSpPr>
        <p:grpSpPr>
          <a:xfrm>
            <a:off x="558159" y="1169340"/>
            <a:ext cx="4280542" cy="703891"/>
            <a:chOff x="3666356" y="4573200"/>
            <a:chExt cx="4280542" cy="1396401"/>
          </a:xfrm>
        </p:grpSpPr>
        <p:sp>
          <p:nvSpPr>
            <p:cNvPr id="15" name="TextBox 67">
              <a:extLst>
                <a:ext uri="{FF2B5EF4-FFF2-40B4-BE49-F238E27FC236}">
                  <a16:creationId xmlns:a16="http://schemas.microsoft.com/office/drawing/2014/main" id="{A2CE281D-9856-7095-3FAE-4107D2F58A47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9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THI ĐUA :</a:t>
              </a:r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4E2FC697-2A7E-59D7-7BC8-610634E33B6B}"/>
                </a:ext>
              </a:extLst>
            </p:cNvPr>
            <p:cNvSpPr txBox="1"/>
            <p:nvPr/>
          </p:nvSpPr>
          <p:spPr>
            <a:xfrm>
              <a:off x="3666356" y="4588128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9000" b="1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THI ĐUA :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1" y="1880756"/>
            <a:ext cx="2612572" cy="637073"/>
            <a:chOff x="278939" y="1660397"/>
            <a:chExt cx="11617652" cy="637073"/>
          </a:xfrm>
        </p:grpSpPr>
        <p:sp>
          <p:nvSpPr>
            <p:cNvPr id="10" name="Hộp Văn bản 25">
              <a:extLst>
                <a:ext uri="{FF2B5EF4-FFF2-40B4-BE49-F238E27FC236}">
                  <a16:creationId xmlns:a16="http://schemas.microsoft.com/office/drawing/2014/main" id="{0ADF44AD-C3AA-915D-6251-5DA41C4D3A2D}"/>
                </a:ext>
              </a:extLst>
            </p:cNvPr>
            <p:cNvSpPr txBox="1"/>
            <p:nvPr/>
          </p:nvSpPr>
          <p:spPr>
            <a:xfrm>
              <a:off x="278943" y="1666528"/>
              <a:ext cx="11617648" cy="6309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 algn="ctr">
                <a:buFontTx/>
                <a:buChar char="-"/>
              </a:pPr>
              <a:r>
                <a:rPr lang="en-US" sz="3500" dirty="0" err="1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Mẫu</a:t>
              </a:r>
              <a:r>
                <a:rPr lang="en-US" sz="3500" dirty="0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:</a:t>
              </a:r>
            </a:p>
          </p:txBody>
        </p:sp>
        <p:sp>
          <p:nvSpPr>
            <p:cNvPr id="17" name="Hộp Văn bản 25">
              <a:extLst>
                <a:ext uri="{FF2B5EF4-FFF2-40B4-BE49-F238E27FC236}">
                  <a16:creationId xmlns:a16="http://schemas.microsoft.com/office/drawing/2014/main" id="{0ADF44AD-C3AA-915D-6251-5DA41C4D3A2D}"/>
                </a:ext>
              </a:extLst>
            </p:cNvPr>
            <p:cNvSpPr txBox="1"/>
            <p:nvPr/>
          </p:nvSpPr>
          <p:spPr>
            <a:xfrm>
              <a:off x="278939" y="1660397"/>
              <a:ext cx="11617648" cy="6309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 algn="ctr">
                <a:buFontTx/>
                <a:buChar char="-"/>
              </a:pPr>
              <a:r>
                <a:rPr lang="en-US" sz="3500" b="1" dirty="0" err="1">
                  <a:solidFill>
                    <a:srgbClr val="FF5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Mẫu</a:t>
              </a:r>
              <a:r>
                <a:rPr lang="en-US" sz="3500" b="1" dirty="0">
                  <a:solidFill>
                    <a:srgbClr val="FF5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</a:p>
          </p:txBody>
        </p:sp>
      </p:grpSp>
      <p:pic>
        <p:nvPicPr>
          <p:cNvPr id="18" name="Picture 20">
            <a:extLst>
              <a:ext uri="{FF2B5EF4-FFF2-40B4-BE49-F238E27FC236}">
                <a16:creationId xmlns:a16="http://schemas.microsoft.com/office/drawing/2014/main" id="{CACDA8AC-E9F1-B8FD-55CE-EDD1AF0BFB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953273" y="2797231"/>
            <a:ext cx="2856093" cy="3925902"/>
          </a:xfrm>
          <a:prstGeom prst="rect">
            <a:avLst/>
          </a:prstGeom>
        </p:spPr>
      </p:pic>
      <p:pic>
        <p:nvPicPr>
          <p:cNvPr id="19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3282444" y="2783658"/>
            <a:ext cx="2289089" cy="373347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7249886" y="1800314"/>
            <a:ext cx="4493558" cy="983344"/>
            <a:chOff x="259915" y="1323384"/>
            <a:chExt cx="4808474" cy="844430"/>
          </a:xfrm>
          <a:solidFill>
            <a:srgbClr val="F4FCFE"/>
          </a:solidFill>
        </p:grpSpPr>
        <p:sp>
          <p:nvSpPr>
            <p:cNvPr id="24" name="Hình chữ nhật: Góc Tròn 6">
              <a:extLst>
                <a:ext uri="{FF2B5EF4-FFF2-40B4-BE49-F238E27FC236}">
                  <a16:creationId xmlns:a16="http://schemas.microsoft.com/office/drawing/2014/main" id="{5EDA13FA-52E6-BE1A-FEDF-A2A8F414FB17}"/>
                </a:ext>
              </a:extLst>
            </p:cNvPr>
            <p:cNvSpPr/>
            <p:nvPr/>
          </p:nvSpPr>
          <p:spPr>
            <a:xfrm>
              <a:off x="259915" y="1323384"/>
              <a:ext cx="4808474" cy="84443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2D05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 Placeholder 7">
              <a:extLst>
                <a:ext uri="{FF2B5EF4-FFF2-40B4-BE49-F238E27FC236}">
                  <a16:creationId xmlns:a16="http://schemas.microsoft.com/office/drawing/2014/main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40384" y="1437087"/>
              <a:ext cx="4330815" cy="64469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3200" b="0" dirty="0" err="1">
                  <a:latin typeface="+mn-lt"/>
                </a:rPr>
                <a:t>Mình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tìm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được</a:t>
              </a:r>
              <a:r>
                <a:rPr lang="en-US" sz="3200" b="0" dirty="0">
                  <a:latin typeface="+mn-lt"/>
                </a:rPr>
                <a:t> số 3 110</a:t>
              </a:r>
              <a:endParaRPr lang="vi-VN" sz="3200" b="0" dirty="0">
                <a:latin typeface="+mn-lt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16215" y="1800314"/>
            <a:ext cx="4493558" cy="983344"/>
            <a:chOff x="259915" y="1323384"/>
            <a:chExt cx="4808474" cy="844430"/>
          </a:xfrm>
        </p:grpSpPr>
        <p:sp>
          <p:nvSpPr>
            <p:cNvPr id="21" name="Hình chữ nhật: Góc Tròn 6">
              <a:extLst>
                <a:ext uri="{FF2B5EF4-FFF2-40B4-BE49-F238E27FC236}">
                  <a16:creationId xmlns:a16="http://schemas.microsoft.com/office/drawing/2014/main" id="{5EDA13FA-52E6-BE1A-FEDF-A2A8F414FB17}"/>
                </a:ext>
              </a:extLst>
            </p:cNvPr>
            <p:cNvSpPr/>
            <p:nvPr/>
          </p:nvSpPr>
          <p:spPr>
            <a:xfrm>
              <a:off x="259915" y="1323384"/>
              <a:ext cx="4808474" cy="84443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 Placeholder 7">
              <a:extLst>
                <a:ext uri="{FF2B5EF4-FFF2-40B4-BE49-F238E27FC236}">
                  <a16:creationId xmlns:a16="http://schemas.microsoft.com/office/drawing/2014/main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40384" y="1437087"/>
              <a:ext cx="4330815" cy="644695"/>
            </a:xfrm>
            <a:prstGeom prst="rect">
              <a:avLst/>
            </a:prstGeom>
            <a:ln>
              <a:noFill/>
            </a:ln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3200" b="0" dirty="0" err="1">
                  <a:latin typeface="+mn-lt"/>
                </a:rPr>
                <a:t>Mình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tìm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được</a:t>
              </a:r>
              <a:r>
                <a:rPr lang="en-US" sz="3200" b="0" dirty="0">
                  <a:latin typeface="+mn-lt"/>
                </a:rPr>
                <a:t> số 2 602</a:t>
              </a:r>
              <a:endParaRPr lang="vi-VN" sz="3200" b="0" dirty="0">
                <a:latin typeface="+mn-lt"/>
              </a:endParaRPr>
            </a:p>
          </p:txBody>
        </p:sp>
      </p:grpSp>
      <p:pic>
        <p:nvPicPr>
          <p:cNvPr id="26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48078" y="4135185"/>
            <a:ext cx="3282808" cy="2552383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4595357" y="4650397"/>
            <a:ext cx="5010097" cy="983344"/>
            <a:chOff x="-220441" y="1061580"/>
            <a:chExt cx="5093410" cy="844430"/>
          </a:xfrm>
        </p:grpSpPr>
        <p:sp>
          <p:nvSpPr>
            <p:cNvPr id="28" name="Hình chữ nhật: Góc Tròn 6">
              <a:extLst>
                <a:ext uri="{FF2B5EF4-FFF2-40B4-BE49-F238E27FC236}">
                  <a16:creationId xmlns:a16="http://schemas.microsoft.com/office/drawing/2014/main" id="{5EDA13FA-52E6-BE1A-FEDF-A2A8F414FB17}"/>
                </a:ext>
              </a:extLst>
            </p:cNvPr>
            <p:cNvSpPr/>
            <p:nvPr/>
          </p:nvSpPr>
          <p:spPr>
            <a:xfrm>
              <a:off x="-220441" y="1061580"/>
              <a:ext cx="4808474" cy="84443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 Placeholder 7">
              <a:extLst>
                <a:ext uri="{FF2B5EF4-FFF2-40B4-BE49-F238E27FC236}">
                  <a16:creationId xmlns:a16="http://schemas.microsoft.com/office/drawing/2014/main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9808" y="1198698"/>
              <a:ext cx="4803161" cy="644695"/>
            </a:xfrm>
            <a:prstGeom prst="rect">
              <a:avLst/>
            </a:prstGeom>
            <a:ln>
              <a:noFill/>
            </a:ln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3200" b="0" dirty="0">
                  <a:latin typeface="+mn-lt"/>
                </a:rPr>
                <a:t>Số 2 602 </a:t>
              </a:r>
              <a:r>
                <a:rPr lang="en-US" sz="3200" b="0" dirty="0" err="1">
                  <a:latin typeface="+mn-lt"/>
                </a:rPr>
                <a:t>nhỏ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hơn</a:t>
              </a:r>
              <a:r>
                <a:rPr lang="en-US" sz="3200" b="0" dirty="0">
                  <a:latin typeface="+mn-lt"/>
                </a:rPr>
                <a:t> số 3 110</a:t>
              </a:r>
              <a:endParaRPr lang="vi-VN" sz="3200" b="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63812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xanh lục&#10;&#10;Mô tả được tạo tự động">
            <a:extLst>
              <a:ext uri="{FF2B5EF4-FFF2-40B4-BE49-F238E27FC236}">
                <a16:creationId xmlns:a16="http://schemas.microsoft.com/office/drawing/2014/main" id="{C3B1D706-B406-E918-2A5C-8A1DA246F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Nhóm 12">
            <a:extLst>
              <a:ext uri="{FF2B5EF4-FFF2-40B4-BE49-F238E27FC236}">
                <a16:creationId xmlns:a16="http://schemas.microsoft.com/office/drawing/2014/main" id="{5E1C5CE2-A947-77DD-BB66-813FE2B58F25}"/>
              </a:ext>
            </a:extLst>
          </p:cNvPr>
          <p:cNvGrpSpPr/>
          <p:nvPr/>
        </p:nvGrpSpPr>
        <p:grpSpPr>
          <a:xfrm>
            <a:off x="5396860" y="242013"/>
            <a:ext cx="5498642" cy="1631218"/>
            <a:chOff x="1308041" y="1907257"/>
            <a:chExt cx="7264044" cy="1695595"/>
          </a:xfrm>
        </p:grpSpPr>
        <p:sp>
          <p:nvSpPr>
            <p:cNvPr id="12" name="Hộp Văn bản 13">
              <a:extLst>
                <a:ext uri="{FF2B5EF4-FFF2-40B4-BE49-F238E27FC236}">
                  <a16:creationId xmlns:a16="http://schemas.microsoft.com/office/drawing/2014/main" id="{A8B53FDF-9183-25E3-EEE8-23833AD67BE6}"/>
                </a:ext>
              </a:extLst>
            </p:cNvPr>
            <p:cNvSpPr txBox="1"/>
            <p:nvPr/>
          </p:nvSpPr>
          <p:spPr>
            <a:xfrm>
              <a:off x="1308041" y="1907257"/>
              <a:ext cx="7260607" cy="16955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0000" dirty="0">
                  <a:ln w="381000">
                    <a:solidFill>
                      <a:schemeClr val="bg1"/>
                    </a:solidFill>
                  </a:ln>
                  <a:latin typeface="SVN-Hole Hearted" panose="020B0A06020104020203" pitchFamily="34" charset="0"/>
                </a:rPr>
                <a:t>TÌM SỐ</a:t>
              </a:r>
              <a:endParaRPr lang="vi-VN" sz="10000" dirty="0">
                <a:ln w="381000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3" name="Hộp Văn bản 14">
              <a:extLst>
                <a:ext uri="{FF2B5EF4-FFF2-40B4-BE49-F238E27FC236}">
                  <a16:creationId xmlns:a16="http://schemas.microsoft.com/office/drawing/2014/main" id="{1157ED18-EBA4-52DE-A5AA-9953BEE8FD11}"/>
                </a:ext>
              </a:extLst>
            </p:cNvPr>
            <p:cNvSpPr txBox="1"/>
            <p:nvPr/>
          </p:nvSpPr>
          <p:spPr>
            <a:xfrm>
              <a:off x="1311478" y="1907257"/>
              <a:ext cx="7260607" cy="16955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FFFF8F"/>
                  </a:solidFill>
                  <a:latin typeface="SVN-Hole Hearted" panose="020B0A06020104020203" pitchFamily="34" charset="0"/>
                </a:rPr>
                <a:t>T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E2B2C7"/>
                  </a:solidFill>
                  <a:latin typeface="SVN-Hole Hearted" panose="020B0A06020104020203" pitchFamily="34" charset="0"/>
                </a:rPr>
                <a:t>Ì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M 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F5B677"/>
                  </a:solidFill>
                  <a:latin typeface="SVN-Hole Hearted" panose="020B0A06020104020203" pitchFamily="34" charset="0"/>
                </a:rPr>
                <a:t>S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78F4A1"/>
                  </a:solidFill>
                  <a:latin typeface="SVN-Hole Hearted" panose="020B0A06020104020203" pitchFamily="34" charset="0"/>
                </a:rPr>
                <a:t>Ố</a:t>
              </a:r>
              <a:endParaRPr lang="vi-VN" sz="10000" dirty="0">
                <a:ln w="28575">
                  <a:solidFill>
                    <a:srgbClr val="0070C0"/>
                  </a:solidFill>
                </a:ln>
                <a:solidFill>
                  <a:srgbClr val="78F4A1"/>
                </a:solidFill>
              </a:endParaRPr>
            </a:p>
          </p:txBody>
        </p:sp>
      </p:grpSp>
      <p:grpSp>
        <p:nvGrpSpPr>
          <p:cNvPr id="14" name="Nhóm 23">
            <a:extLst>
              <a:ext uri="{FF2B5EF4-FFF2-40B4-BE49-F238E27FC236}">
                <a16:creationId xmlns:a16="http://schemas.microsoft.com/office/drawing/2014/main" id="{21689025-61A3-14EC-24BE-F79F7A0EA702}"/>
              </a:ext>
            </a:extLst>
          </p:cNvPr>
          <p:cNvGrpSpPr/>
          <p:nvPr/>
        </p:nvGrpSpPr>
        <p:grpSpPr>
          <a:xfrm>
            <a:off x="558159" y="1169340"/>
            <a:ext cx="4280542" cy="703891"/>
            <a:chOff x="3666356" y="4573200"/>
            <a:chExt cx="4280542" cy="1396401"/>
          </a:xfrm>
        </p:grpSpPr>
        <p:sp>
          <p:nvSpPr>
            <p:cNvPr id="15" name="TextBox 67">
              <a:extLst>
                <a:ext uri="{FF2B5EF4-FFF2-40B4-BE49-F238E27FC236}">
                  <a16:creationId xmlns:a16="http://schemas.microsoft.com/office/drawing/2014/main" id="{A2CE281D-9856-7095-3FAE-4107D2F58A47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9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THI ĐUA :</a:t>
              </a:r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4E2FC697-2A7E-59D7-7BC8-610634E33B6B}"/>
                </a:ext>
              </a:extLst>
            </p:cNvPr>
            <p:cNvSpPr txBox="1"/>
            <p:nvPr/>
          </p:nvSpPr>
          <p:spPr>
            <a:xfrm>
              <a:off x="3666356" y="4588128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9000" b="1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THI ĐUA :</a:t>
              </a:r>
            </a:p>
          </p:txBody>
        </p:sp>
      </p:grpSp>
      <p:pic>
        <p:nvPicPr>
          <p:cNvPr id="18" name="Picture 20">
            <a:extLst>
              <a:ext uri="{FF2B5EF4-FFF2-40B4-BE49-F238E27FC236}">
                <a16:creationId xmlns:a16="http://schemas.microsoft.com/office/drawing/2014/main" id="{CACDA8AC-E9F1-B8FD-55CE-EDD1AF0BFB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953273" y="2797231"/>
            <a:ext cx="2856093" cy="3925902"/>
          </a:xfrm>
          <a:prstGeom prst="rect">
            <a:avLst/>
          </a:prstGeom>
        </p:spPr>
      </p:pic>
      <p:pic>
        <p:nvPicPr>
          <p:cNvPr id="19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3282444" y="2783658"/>
            <a:ext cx="2289089" cy="3733479"/>
          </a:xfrm>
          <a:prstGeom prst="rect">
            <a:avLst/>
          </a:prstGeom>
        </p:spPr>
      </p:pic>
      <p:pic>
        <p:nvPicPr>
          <p:cNvPr id="26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48078" y="4135185"/>
            <a:ext cx="3282808" cy="2552383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807689" y="5710144"/>
            <a:ext cx="10968508" cy="1786955"/>
            <a:chOff x="689532" y="4437990"/>
            <a:chExt cx="10968508" cy="1786955"/>
          </a:xfrm>
        </p:grpSpPr>
        <p:sp>
          <p:nvSpPr>
            <p:cNvPr id="31" name="Hộp Văn bản 49">
              <a:extLst>
                <a:ext uri="{FF2B5EF4-FFF2-40B4-BE49-F238E27FC236}">
                  <a16:creationId xmlns:a16="http://schemas.microsoft.com/office/drawing/2014/main" id="{F490358C-8A9D-734F-98FC-094FC06B4281}"/>
                </a:ext>
              </a:extLst>
            </p:cNvPr>
            <p:cNvSpPr txBox="1"/>
            <p:nvPr/>
          </p:nvSpPr>
          <p:spPr>
            <a:xfrm>
              <a:off x="689532" y="4437990"/>
              <a:ext cx="10968508" cy="1785104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vi-VN" sz="11000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VN-Hole Hearted" panose="020B0A06020104020203" pitchFamily="34" charset="0"/>
                </a:rPr>
                <a:t>Trò chơi bắt đầu</a:t>
              </a:r>
              <a:endParaRPr lang="vi-VN" sz="11000" dirty="0">
                <a:ln w="317500"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2" name="Hộp Văn bản 49">
              <a:extLst>
                <a:ext uri="{FF2B5EF4-FFF2-40B4-BE49-F238E27FC236}">
                  <a16:creationId xmlns:a16="http://schemas.microsoft.com/office/drawing/2014/main" id="{F490358C-8A9D-734F-98FC-094FC06B4281}"/>
                </a:ext>
              </a:extLst>
            </p:cNvPr>
            <p:cNvSpPr txBox="1"/>
            <p:nvPr/>
          </p:nvSpPr>
          <p:spPr>
            <a:xfrm>
              <a:off x="689532" y="4439841"/>
              <a:ext cx="10968508" cy="1785104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vi-VN" sz="11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SVN-Hole Hearted" panose="020B0A06020104020203" pitchFamily="34" charset="0"/>
                </a:rPr>
                <a:t>Trò chơi bắt đầu</a:t>
              </a:r>
              <a:endParaRPr lang="vi-VN" sz="11000" dirty="0">
                <a:ln w="28575">
                  <a:solidFill>
                    <a:srgbClr val="0070C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83444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572013" y="3088860"/>
            <a:ext cx="1923581" cy="295935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8480382" y="3852107"/>
            <a:ext cx="3282808" cy="25523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0299186" y="3806723"/>
            <a:ext cx="1922893" cy="26431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2856449" y="4837291"/>
            <a:ext cx="2150111" cy="16125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flipH="1">
            <a:off x="39536" y="3806723"/>
            <a:ext cx="1693185" cy="27615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732721" y="5882489"/>
            <a:ext cx="378905" cy="685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8868439" y="5747270"/>
            <a:ext cx="496106" cy="84986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7384792" y="5436532"/>
            <a:ext cx="738521" cy="126513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flipH="1">
            <a:off x="4540557" y="5084197"/>
            <a:ext cx="466003" cy="79829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flipH="1">
            <a:off x="6811116" y="5084197"/>
            <a:ext cx="399023" cy="68355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-180135" y="5483343"/>
            <a:ext cx="738521" cy="126513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flipH="1">
            <a:off x="11615581" y="5826243"/>
            <a:ext cx="466003" cy="798293"/>
          </a:xfrm>
          <a:prstGeom prst="rect">
            <a:avLst/>
          </a:prstGeom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BBA31996-1A6C-26C1-1C06-BB1D35358BB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3281012" y="300905"/>
            <a:ext cx="6054539" cy="657582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0AE07DC-610A-E26B-752B-F307C198E868}"/>
              </a:ext>
            </a:extLst>
          </p:cNvPr>
          <p:cNvSpPr txBox="1"/>
          <p:nvPr/>
        </p:nvSpPr>
        <p:spPr>
          <a:xfrm>
            <a:off x="4329733" y="623512"/>
            <a:ext cx="4240320" cy="317009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 err="1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Luyện</a:t>
            </a:r>
            <a:r>
              <a:rPr kumimoji="0" lang="en-US" sz="10000" b="1" i="0" u="none" strike="noStrike" kern="1200" cap="none" spc="0" normalizeH="0" noProof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0000" b="1" i="0" u="none" strike="noStrike" kern="1200" cap="none" spc="0" normalizeH="0" noProof="0" dirty="0" err="1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tập</a:t>
            </a:r>
            <a:endParaRPr kumimoji="0" lang="en-US" sz="100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/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413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2945" b="44001"/>
          <a:stretch>
            <a:fillRect/>
          </a:stretch>
        </p:blipFill>
        <p:spPr>
          <a:xfrm>
            <a:off x="-1" y="2283967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0400605" y="5465963"/>
            <a:ext cx="1674648" cy="1255986"/>
          </a:xfrm>
          <a:prstGeom prst="rect">
            <a:avLst/>
          </a:prstGeom>
        </p:spPr>
      </p:pic>
      <p:sp>
        <p:nvSpPr>
          <p:cNvPr id="20" name="Rectangle: Rounded Corners 5">
            <a:extLst>
              <a:ext uri="{FF2B5EF4-FFF2-40B4-BE49-F238E27FC236}">
                <a16:creationId xmlns:a16="http://schemas.microsoft.com/office/drawing/2014/main" id="{A406E221-8584-911B-1F38-1C5BA726D393}"/>
              </a:ext>
            </a:extLst>
          </p:cNvPr>
          <p:cNvSpPr/>
          <p:nvPr/>
        </p:nvSpPr>
        <p:spPr>
          <a:xfrm>
            <a:off x="209391" y="143381"/>
            <a:ext cx="11773220" cy="6594948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506044" y="1019430"/>
            <a:ext cx="58856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E5E5E"/>
              </a:buClr>
            </a:pPr>
            <a:r>
              <a:rPr lang="en-US" sz="3500" dirty="0">
                <a:solidFill>
                  <a:srgbClr val="FE5E5E"/>
                </a:solidFill>
              </a:rPr>
              <a:t>a) 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Hai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ngọn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núi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Bạch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Mã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và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Pu Ta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Leng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ngọn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núi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nào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cao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hơn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?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897612"/>
              </p:ext>
            </p:extLst>
          </p:nvPr>
        </p:nvGraphicFramePr>
        <p:xfrm>
          <a:off x="6489784" y="1192758"/>
          <a:ext cx="5388084" cy="2743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94042">
                  <a:extLst>
                    <a:ext uri="{9D8B030D-6E8A-4147-A177-3AD203B41FA5}">
                      <a16:colId xmlns:a16="http://schemas.microsoft.com/office/drawing/2014/main" val="167468157"/>
                    </a:ext>
                  </a:extLst>
                </a:gridCol>
                <a:gridCol w="2694042">
                  <a:extLst>
                    <a:ext uri="{9D8B030D-6E8A-4147-A177-3AD203B41FA5}">
                      <a16:colId xmlns:a16="http://schemas.microsoft.com/office/drawing/2014/main" val="16978400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solidFill>
                            <a:schemeClr val="tx1"/>
                          </a:solidFill>
                        </a:rPr>
                        <a:t>Tên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</a:rPr>
                        <a:t>núi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solidFill>
                            <a:schemeClr val="tx1"/>
                          </a:solidFill>
                        </a:rPr>
                        <a:t>Chiều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</a:rPr>
                        <a:t>cao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281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solidFill>
                            <a:schemeClr val="tx1"/>
                          </a:solidFill>
                        </a:rPr>
                        <a:t>Bà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</a:rPr>
                        <a:t>Đen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986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</a:rPr>
                        <a:t> m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93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solidFill>
                            <a:schemeClr val="tx1"/>
                          </a:solidFill>
                        </a:rPr>
                        <a:t>Bạch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</a:rPr>
                        <a:t>Mã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1 444 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534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Phan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</a:rPr>
                        <a:t> Xi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</a:rPr>
                        <a:t>Păng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3 143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</a:rPr>
                        <a:t> m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87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Pu</a:t>
                      </a:r>
                      <a:r>
                        <a:rPr lang="en-US" sz="3000" baseline="0" dirty="0">
                          <a:solidFill>
                            <a:schemeClr val="tx1"/>
                          </a:solidFill>
                        </a:rPr>
                        <a:t> Ta </a:t>
                      </a:r>
                      <a:r>
                        <a:rPr lang="en-US" sz="3000" baseline="0" dirty="0" err="1">
                          <a:solidFill>
                            <a:schemeClr val="tx1"/>
                          </a:solidFill>
                        </a:rPr>
                        <a:t>Leng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3 096 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444857"/>
                  </a:ext>
                </a:extLst>
              </a:tr>
            </a:tbl>
          </a:graphicData>
        </a:graphic>
      </p:graphicFrame>
      <p:grpSp>
        <p:nvGrpSpPr>
          <p:cNvPr id="41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421353" y="233363"/>
            <a:ext cx="10471449" cy="772866"/>
            <a:chOff x="1169225" y="178783"/>
            <a:chExt cx="10471449" cy="772866"/>
          </a:xfrm>
        </p:grpSpPr>
        <p:sp>
          <p:nvSpPr>
            <p:cNvPr id="42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989037" y="178783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err="1"/>
                <a:t>Quan</a:t>
              </a:r>
              <a:r>
                <a:rPr lang="en-US" sz="4000" b="1" dirty="0"/>
                <a:t> </a:t>
              </a:r>
              <a:r>
                <a:rPr lang="en-US" sz="4000" b="1" dirty="0" err="1"/>
                <a:t>sát</a:t>
              </a:r>
              <a:r>
                <a:rPr lang="en-US" sz="4000" b="1" dirty="0"/>
                <a:t> </a:t>
              </a:r>
              <a:r>
                <a:rPr lang="en-US" sz="4000" b="1" dirty="0" err="1"/>
                <a:t>bảng</a:t>
              </a:r>
              <a:r>
                <a:rPr lang="en-US" sz="4000" b="1" dirty="0"/>
                <a:t> </a:t>
              </a:r>
              <a:r>
                <a:rPr lang="en-US" sz="4000" b="1" dirty="0" err="1"/>
                <a:t>bên</a:t>
              </a:r>
              <a:r>
                <a:rPr lang="en-US" sz="4000" b="1" dirty="0"/>
                <a:t> </a:t>
              </a:r>
              <a:r>
                <a:rPr lang="en-US" sz="4000" b="1" dirty="0" err="1"/>
                <a:t>và</a:t>
              </a:r>
              <a:r>
                <a:rPr lang="en-US" sz="4000" b="1" dirty="0"/>
                <a:t> </a:t>
              </a:r>
              <a:r>
                <a:rPr lang="en-US" sz="4000" b="1" dirty="0" err="1"/>
                <a:t>cho</a:t>
              </a:r>
              <a:r>
                <a:rPr lang="en-US" sz="4000" b="1" dirty="0"/>
                <a:t> </a:t>
              </a:r>
              <a:r>
                <a:rPr lang="en-US" sz="4000" b="1" dirty="0" err="1"/>
                <a:t>biết</a:t>
              </a:r>
              <a:r>
                <a:rPr lang="en-US" sz="4000" b="1" dirty="0"/>
                <a:t>:</a:t>
              </a:r>
              <a:endParaRPr lang="vi-VN" sz="4000" b="1" dirty="0"/>
            </a:p>
          </p:txBody>
        </p:sp>
        <p:sp>
          <p:nvSpPr>
            <p:cNvPr id="43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44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2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501352" y="2345348"/>
            <a:ext cx="1148179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E5E5E"/>
              </a:buClr>
            </a:pPr>
            <a:r>
              <a:rPr lang="en-US" sz="3500" dirty="0">
                <a:solidFill>
                  <a:srgbClr val="FE5E5E"/>
                </a:solidFill>
              </a:rPr>
              <a:t>b)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Ngọn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núi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nào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cao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</a:schemeClr>
                </a:solidFill>
              </a:rPr>
              <a:t>nhất</a:t>
            </a:r>
            <a:r>
              <a:rPr lang="en-US" sz="3500" dirty="0">
                <a:solidFill>
                  <a:schemeClr val="bg2">
                    <a:lumMod val="25000"/>
                  </a:schemeClr>
                </a:solidFill>
              </a:rPr>
              <a:t>?</a:t>
            </a:r>
          </a:p>
        </p:txBody>
      </p:sp>
      <p:grpSp>
        <p:nvGrpSpPr>
          <p:cNvPr id="48" name="Nhóm 28">
            <a:extLst>
              <a:ext uri="{FF2B5EF4-FFF2-40B4-BE49-F238E27FC236}">
                <a16:creationId xmlns:a16="http://schemas.microsoft.com/office/drawing/2014/main" id="{026CF060-679C-C2D0-6BBA-2FBE93896F18}"/>
              </a:ext>
            </a:extLst>
          </p:cNvPr>
          <p:cNvGrpSpPr/>
          <p:nvPr/>
        </p:nvGrpSpPr>
        <p:grpSpPr>
          <a:xfrm>
            <a:off x="1551726" y="4296421"/>
            <a:ext cx="9009621" cy="2078909"/>
            <a:chOff x="6640543" y="-21343"/>
            <a:chExt cx="6659509" cy="1591344"/>
          </a:xfrm>
        </p:grpSpPr>
        <p:grpSp>
          <p:nvGrpSpPr>
            <p:cNvPr id="49" name="Nhóm 25">
              <a:extLst>
                <a:ext uri="{FF2B5EF4-FFF2-40B4-BE49-F238E27FC236}">
                  <a16:creationId xmlns:a16="http://schemas.microsoft.com/office/drawing/2014/main" id="{E3F9D58F-118D-5F7D-416E-69F92472F6EB}"/>
                </a:ext>
              </a:extLst>
            </p:cNvPr>
            <p:cNvGrpSpPr/>
            <p:nvPr/>
          </p:nvGrpSpPr>
          <p:grpSpPr>
            <a:xfrm>
              <a:off x="7146292" y="514924"/>
              <a:ext cx="5937791" cy="868627"/>
              <a:chOff x="7146292" y="425821"/>
              <a:chExt cx="5937791" cy="868627"/>
            </a:xfrm>
          </p:grpSpPr>
          <p:sp>
            <p:nvSpPr>
              <p:cNvPr id="52" name="Rectangle: Rounded Corners 1">
                <a:extLst>
                  <a:ext uri="{FF2B5EF4-FFF2-40B4-BE49-F238E27FC236}">
                    <a16:creationId xmlns:a16="http://schemas.microsoft.com/office/drawing/2014/main" id="{20450505-C40C-CF54-BCA3-5889965AFA39}"/>
                  </a:ext>
                </a:extLst>
              </p:cNvPr>
              <p:cNvSpPr/>
              <p:nvPr/>
            </p:nvSpPr>
            <p:spPr>
              <a:xfrm>
                <a:off x="7384978" y="425821"/>
                <a:ext cx="5417065" cy="808025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800" b="1" dirty="0">
                  <a:latin typeface="#9Slide07 IcielLa Chic Pro Shad" panose="02000506090000020004" pitchFamily="2" charset="0"/>
                </a:endParaRPr>
              </a:p>
            </p:txBody>
          </p:sp>
          <p:sp>
            <p:nvSpPr>
              <p:cNvPr id="73" name="TextBox 10">
                <a:extLst>
                  <a:ext uri="{FF2B5EF4-FFF2-40B4-BE49-F238E27FC236}">
                    <a16:creationId xmlns:a16="http://schemas.microsoft.com/office/drawing/2014/main" id="{9F8338B3-350B-30C0-0E38-B4BF12E28981}"/>
                  </a:ext>
                </a:extLst>
              </p:cNvPr>
              <p:cNvSpPr txBox="1"/>
              <p:nvPr/>
            </p:nvSpPr>
            <p:spPr>
              <a:xfrm>
                <a:off x="7146292" y="458089"/>
                <a:ext cx="5937791" cy="836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50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Đề</a:t>
                </a:r>
                <a:r>
                  <a:rPr lang="en-US" sz="50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 </a:t>
                </a:r>
                <a:r>
                  <a:rPr lang="en-US" sz="50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bài</a:t>
                </a:r>
                <a:r>
                  <a:rPr lang="en-US" sz="50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 </a:t>
                </a:r>
                <a:r>
                  <a:rPr lang="en-US" sz="50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yêu</a:t>
                </a:r>
                <a:r>
                  <a:rPr lang="en-US" sz="50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 </a:t>
                </a:r>
                <a:r>
                  <a:rPr lang="en-US" sz="50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cầu</a:t>
                </a:r>
                <a:r>
                  <a:rPr lang="en-US" sz="50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 </a:t>
                </a:r>
                <a:r>
                  <a:rPr lang="en-US" sz="50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điều</a:t>
                </a:r>
                <a:r>
                  <a:rPr lang="en-US" sz="50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 </a:t>
                </a:r>
                <a:r>
                  <a:rPr lang="en-US" sz="50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gì</a:t>
                </a:r>
                <a:r>
                  <a:rPr lang="en-US" sz="50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?</a:t>
                </a:r>
              </a:p>
            </p:txBody>
          </p:sp>
        </p:grpSp>
        <p:pic>
          <p:nvPicPr>
            <p:cNvPr id="50" name="Hình ảnh 26">
              <a:extLst>
                <a:ext uri="{FF2B5EF4-FFF2-40B4-BE49-F238E27FC236}">
                  <a16:creationId xmlns:a16="http://schemas.microsoft.com/office/drawing/2014/main" id="{56E01EE8-471E-40C4-FA53-95E1A825D6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20" t="50000" r="21155"/>
            <a:stretch/>
          </p:blipFill>
          <p:spPr>
            <a:xfrm rot="958498">
              <a:off x="6640543" y="-21343"/>
              <a:ext cx="1171718" cy="1437505"/>
            </a:xfrm>
            <a:prstGeom prst="rect">
              <a:avLst/>
            </a:prstGeom>
          </p:spPr>
        </p:pic>
        <p:pic>
          <p:nvPicPr>
            <p:cNvPr id="51" name="Hình ảnh 27">
              <a:extLst>
                <a:ext uri="{FF2B5EF4-FFF2-40B4-BE49-F238E27FC236}">
                  <a16:creationId xmlns:a16="http://schemas.microsoft.com/office/drawing/2014/main" id="{2DBEFB56-6E7B-604E-6C12-0104ECB18E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20" t="50000" r="21155"/>
            <a:stretch/>
          </p:blipFill>
          <p:spPr>
            <a:xfrm rot="958498">
              <a:off x="12128334" y="132496"/>
              <a:ext cx="1171718" cy="1437505"/>
            </a:xfrm>
            <a:prstGeom prst="rect">
              <a:avLst/>
            </a:prstGeom>
          </p:spPr>
        </p:pic>
      </p:grpSp>
      <p:grpSp>
        <p:nvGrpSpPr>
          <p:cNvPr id="74" name="Nhóm 9">
            <a:extLst>
              <a:ext uri="{FF2B5EF4-FFF2-40B4-BE49-F238E27FC236}">
                <a16:creationId xmlns:a16="http://schemas.microsoft.com/office/drawing/2014/main" id="{6B94695C-3DC2-94BA-9F6D-F8C6864CD18A}"/>
              </a:ext>
            </a:extLst>
          </p:cNvPr>
          <p:cNvGrpSpPr/>
          <p:nvPr/>
        </p:nvGrpSpPr>
        <p:grpSpPr>
          <a:xfrm>
            <a:off x="-437851" y="5035419"/>
            <a:ext cx="13161181" cy="1892826"/>
            <a:chOff x="3155572" y="77136"/>
            <a:chExt cx="9371292" cy="27903261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80CD895-1644-EBD8-5EA1-6D7B0F792DC0}"/>
                </a:ext>
              </a:extLst>
            </p:cNvPr>
            <p:cNvSpPr txBox="1"/>
            <p:nvPr/>
          </p:nvSpPr>
          <p:spPr>
            <a:xfrm>
              <a:off x="3250599" y="77136"/>
              <a:ext cx="9181239" cy="27903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CÙNG THỰC HIỆN NHÓM ĐÔI</a:t>
              </a:r>
            </a:p>
          </p:txBody>
        </p:sp>
        <p:sp>
          <p:nvSpPr>
            <p:cNvPr id="76" name="TextBox 10">
              <a:extLst>
                <a:ext uri="{FF2B5EF4-FFF2-40B4-BE49-F238E27FC236}">
                  <a16:creationId xmlns:a16="http://schemas.microsoft.com/office/drawing/2014/main" id="{BE89E148-2AC0-7696-E687-3EE5FC6D315E}"/>
                </a:ext>
              </a:extLst>
            </p:cNvPr>
            <p:cNvSpPr txBox="1"/>
            <p:nvPr/>
          </p:nvSpPr>
          <p:spPr>
            <a:xfrm>
              <a:off x="3155572" y="77136"/>
              <a:ext cx="9371292" cy="27903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6E67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CÙNG THỰC HIỆN NHÓM ĐÔI</a:t>
              </a:r>
              <a:endParaRPr lang="en-US" sz="9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A968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NTH-Hoa Nho LNTH" pitchFamily="2" charset="0"/>
              </a:endParaRPr>
            </a:p>
          </p:txBody>
        </p:sp>
      </p:grpSp>
      <p:sp>
        <p:nvSpPr>
          <p:cNvPr id="31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526798" y="3043675"/>
            <a:ext cx="59452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E5E5E"/>
              </a:buClr>
            </a:pPr>
            <a:r>
              <a:rPr lang="en-US" sz="3500" dirty="0">
                <a:solidFill>
                  <a:srgbClr val="FE5E5E"/>
                </a:solidFill>
              </a:rPr>
              <a:t>c) </a:t>
            </a:r>
            <a:r>
              <a:rPr lang="en-US" sz="3500" dirty="0" err="1">
                <a:solidFill>
                  <a:srgbClr val="3B3838"/>
                </a:solidFill>
              </a:rPr>
              <a:t>Sắp</a:t>
            </a:r>
            <a:r>
              <a:rPr lang="en-US" sz="3500" dirty="0">
                <a:solidFill>
                  <a:srgbClr val="3B3838"/>
                </a:solidFill>
              </a:rPr>
              <a:t> </a:t>
            </a:r>
            <a:r>
              <a:rPr lang="en-US" sz="3500" dirty="0" err="1">
                <a:solidFill>
                  <a:srgbClr val="3B3838"/>
                </a:solidFill>
              </a:rPr>
              <a:t>xếp</a:t>
            </a:r>
            <a:r>
              <a:rPr lang="en-US" sz="3500" dirty="0">
                <a:solidFill>
                  <a:srgbClr val="3B3838"/>
                </a:solidFill>
              </a:rPr>
              <a:t> </a:t>
            </a:r>
            <a:r>
              <a:rPr lang="en-US" sz="3500" dirty="0" err="1">
                <a:solidFill>
                  <a:srgbClr val="3B3838"/>
                </a:solidFill>
              </a:rPr>
              <a:t>tên</a:t>
            </a:r>
            <a:r>
              <a:rPr lang="en-US" sz="3500" dirty="0">
                <a:solidFill>
                  <a:srgbClr val="3B3838"/>
                </a:solidFill>
              </a:rPr>
              <a:t> </a:t>
            </a:r>
            <a:r>
              <a:rPr lang="en-US" sz="3500" dirty="0" err="1">
                <a:solidFill>
                  <a:srgbClr val="3B3838"/>
                </a:solidFill>
              </a:rPr>
              <a:t>các</a:t>
            </a:r>
            <a:r>
              <a:rPr lang="en-US" sz="3500" dirty="0">
                <a:solidFill>
                  <a:srgbClr val="3B3838"/>
                </a:solidFill>
              </a:rPr>
              <a:t> </a:t>
            </a:r>
            <a:r>
              <a:rPr lang="en-US" sz="3500" dirty="0" err="1">
                <a:solidFill>
                  <a:srgbClr val="3B3838"/>
                </a:solidFill>
              </a:rPr>
              <a:t>ngọn</a:t>
            </a:r>
            <a:r>
              <a:rPr lang="en-US" sz="3500" dirty="0">
                <a:solidFill>
                  <a:srgbClr val="3B3838"/>
                </a:solidFill>
              </a:rPr>
              <a:t> </a:t>
            </a:r>
            <a:r>
              <a:rPr lang="en-US" sz="3500" dirty="0" err="1">
                <a:solidFill>
                  <a:srgbClr val="3B3838"/>
                </a:solidFill>
              </a:rPr>
              <a:t>núi</a:t>
            </a:r>
            <a:r>
              <a:rPr lang="en-US" sz="3500" dirty="0">
                <a:solidFill>
                  <a:srgbClr val="3B3838"/>
                </a:solidFill>
              </a:rPr>
              <a:t> </a:t>
            </a:r>
            <a:r>
              <a:rPr lang="en-US" sz="3500" dirty="0" err="1">
                <a:solidFill>
                  <a:srgbClr val="3B3838"/>
                </a:solidFill>
              </a:rPr>
              <a:t>theo</a:t>
            </a:r>
            <a:r>
              <a:rPr lang="en-US" sz="3500" dirty="0">
                <a:solidFill>
                  <a:srgbClr val="3B3838"/>
                </a:solidFill>
              </a:rPr>
              <a:t> </a:t>
            </a:r>
            <a:r>
              <a:rPr lang="en-US" sz="3500" dirty="0" err="1">
                <a:solidFill>
                  <a:srgbClr val="3B3838"/>
                </a:solidFill>
              </a:rPr>
              <a:t>thứ</a:t>
            </a:r>
            <a:r>
              <a:rPr lang="en-US" sz="3500" dirty="0">
                <a:solidFill>
                  <a:srgbClr val="3B3838"/>
                </a:solidFill>
              </a:rPr>
              <a:t> </a:t>
            </a:r>
            <a:r>
              <a:rPr lang="en-US" sz="3500" dirty="0" err="1">
                <a:solidFill>
                  <a:srgbClr val="3B3838"/>
                </a:solidFill>
              </a:rPr>
              <a:t>tự</a:t>
            </a:r>
            <a:r>
              <a:rPr lang="en-US" sz="3500" dirty="0">
                <a:solidFill>
                  <a:srgbClr val="3B3838"/>
                </a:solidFill>
              </a:rPr>
              <a:t> </a:t>
            </a:r>
            <a:r>
              <a:rPr lang="en-US" sz="3500" dirty="0" err="1">
                <a:solidFill>
                  <a:srgbClr val="3B3838"/>
                </a:solidFill>
              </a:rPr>
              <a:t>từ</a:t>
            </a:r>
            <a:r>
              <a:rPr lang="en-US" sz="3500" dirty="0">
                <a:solidFill>
                  <a:srgbClr val="3B3838"/>
                </a:solidFill>
              </a:rPr>
              <a:t> </a:t>
            </a:r>
            <a:r>
              <a:rPr lang="en-US" sz="3500" dirty="0" err="1">
                <a:solidFill>
                  <a:srgbClr val="3B3838"/>
                </a:solidFill>
              </a:rPr>
              <a:t>cao</a:t>
            </a:r>
            <a:r>
              <a:rPr lang="en-US" sz="3500" dirty="0">
                <a:solidFill>
                  <a:srgbClr val="3B3838"/>
                </a:solidFill>
              </a:rPr>
              <a:t> </a:t>
            </a:r>
            <a:r>
              <a:rPr lang="en-US" sz="3500" dirty="0" err="1">
                <a:solidFill>
                  <a:srgbClr val="3B3838"/>
                </a:solidFill>
              </a:rPr>
              <a:t>đến</a:t>
            </a:r>
            <a:r>
              <a:rPr lang="en-US" sz="3500" dirty="0">
                <a:solidFill>
                  <a:srgbClr val="3B3838"/>
                </a:solidFill>
              </a:rPr>
              <a:t> </a:t>
            </a:r>
            <a:r>
              <a:rPr lang="en-US" sz="3500" dirty="0" err="1">
                <a:solidFill>
                  <a:srgbClr val="3B3838"/>
                </a:solidFill>
              </a:rPr>
              <a:t>thấp</a:t>
            </a:r>
            <a:r>
              <a:rPr lang="en-US" sz="3500" dirty="0">
                <a:solidFill>
                  <a:srgbClr val="3B3838"/>
                </a:solidFill>
              </a:rPr>
              <a:t>.</a:t>
            </a:r>
          </a:p>
        </p:txBody>
      </p:sp>
      <p:pic>
        <p:nvPicPr>
          <p:cNvPr id="77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400605" y="3990029"/>
            <a:ext cx="1923581" cy="2959355"/>
          </a:xfrm>
          <a:prstGeom prst="rect">
            <a:avLst/>
          </a:prstGeom>
        </p:spPr>
      </p:pic>
      <p:pic>
        <p:nvPicPr>
          <p:cNvPr id="78" name="Picture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-27624" y="4098708"/>
            <a:ext cx="1693185" cy="276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718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1830</Words>
  <Application>Microsoft Office PowerPoint</Application>
  <PresentationFormat>Widescreen</PresentationFormat>
  <Paragraphs>254</Paragraphs>
  <Slides>36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0" baseType="lpstr">
      <vt:lpstr>Coiny</vt:lpstr>
      <vt:lpstr>LNTH-LuoLuoNotangYuanTi 1</vt:lpstr>
      <vt:lpstr>#9Slide07 IcielLa Chic Pro Shad</vt:lpstr>
      <vt:lpstr>Arial</vt:lpstr>
      <vt:lpstr>Calibri</vt:lpstr>
      <vt:lpstr>Calibri Light</vt:lpstr>
      <vt:lpstr>iCiel Crocante</vt:lpstr>
      <vt:lpstr>LNTH-Hoa Nho LNTH</vt:lpstr>
      <vt:lpstr>SVN-Hole Hearted</vt:lpstr>
      <vt:lpstr>SVN-Poky's</vt:lpstr>
      <vt:lpstr>UTM Cookies</vt:lpstr>
      <vt:lpstr>UTM Duepuntozero</vt:lpstr>
      <vt:lpstr>UTM Edwardian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BUI NGOC HONG HANH</dc:creator>
  <cp:lastModifiedBy>ACER</cp:lastModifiedBy>
  <cp:revision>29</cp:revision>
  <dcterms:created xsi:type="dcterms:W3CDTF">2022-11-15T05:20:33Z</dcterms:created>
  <dcterms:modified xsi:type="dcterms:W3CDTF">2022-12-24T03:48:02Z</dcterms:modified>
</cp:coreProperties>
</file>